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8" r:id="rId3"/>
  </p:sldMasterIdLst>
  <p:notesMasterIdLst>
    <p:notesMasterId r:id="rId31"/>
  </p:notesMasterIdLst>
  <p:sldIdLst>
    <p:sldId id="256" r:id="rId4"/>
    <p:sldId id="257" r:id="rId5"/>
    <p:sldId id="359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FB0054-2ABB-4461-9DCE-DE74149078C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E7C706D-4E3E-4E9F-861F-2EDF5B56980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newtrain</a:t>
          </a:r>
        </a:p>
      </dgm:t>
    </dgm:pt>
    <dgm:pt modelId="{03B0CDEA-5975-47C6-95F2-5EC3E2DF7BD7}" type="parTrans" cxnId="{D7154E15-CF9B-4034-939A-CF8B453703DD}">
      <dgm:prSet/>
      <dgm:spPr/>
      <dgm:t>
        <a:bodyPr/>
        <a:lstStyle/>
        <a:p>
          <a:endParaRPr lang="en-GB"/>
        </a:p>
      </dgm:t>
    </dgm:pt>
    <dgm:pt modelId="{4870A85D-5BF7-4097-808A-D9534941B808}" type="sibTrans" cxnId="{D7154E15-CF9B-4034-939A-CF8B453703DD}">
      <dgm:prSet/>
      <dgm:spPr/>
      <dgm:t>
        <a:bodyPr/>
        <a:lstStyle/>
        <a:p>
          <a:endParaRPr lang="en-GB"/>
        </a:p>
      </dgm:t>
    </dgm:pt>
    <dgm:pt modelId="{0771A9DE-5321-4FDB-97CD-1EFCCAFE317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Am nhac</a:t>
          </a:r>
        </a:p>
      </dgm:t>
    </dgm:pt>
    <dgm:pt modelId="{D2D5CD4E-F73C-4114-82E3-9BA70D87DD86}" type="parTrans" cxnId="{040BD4EC-111B-4AAD-9D5C-840080E2EA67}">
      <dgm:prSet/>
      <dgm:spPr/>
      <dgm:t>
        <a:bodyPr/>
        <a:lstStyle/>
        <a:p>
          <a:endParaRPr lang="en-GB"/>
        </a:p>
      </dgm:t>
    </dgm:pt>
    <dgm:pt modelId="{77D2E163-2325-449A-8968-AB83A98F9CFA}" type="sibTrans" cxnId="{040BD4EC-111B-4AAD-9D5C-840080E2EA67}">
      <dgm:prSet/>
      <dgm:spPr/>
      <dgm:t>
        <a:bodyPr/>
        <a:lstStyle/>
        <a:p>
          <a:endParaRPr lang="en-GB"/>
        </a:p>
      </dgm:t>
    </dgm:pt>
    <dgm:pt modelId="{1C7C80C3-83C7-4125-B2A8-18F98C91081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AN_TN_ (878).txt</a:t>
          </a:r>
        </a:p>
      </dgm:t>
    </dgm:pt>
    <dgm:pt modelId="{8B54695F-C1B3-4818-A688-435010354535}" type="parTrans" cxnId="{E9DA834E-96F1-418D-A59A-FC8312F65C86}">
      <dgm:prSet/>
      <dgm:spPr/>
      <dgm:t>
        <a:bodyPr/>
        <a:lstStyle/>
        <a:p>
          <a:endParaRPr lang="en-GB"/>
        </a:p>
      </dgm:t>
    </dgm:pt>
    <dgm:pt modelId="{27934160-706C-466B-BF3A-C30AFFE78F49}" type="sibTrans" cxnId="{E9DA834E-96F1-418D-A59A-FC8312F65C86}">
      <dgm:prSet/>
      <dgm:spPr/>
      <dgm:t>
        <a:bodyPr/>
        <a:lstStyle/>
        <a:p>
          <a:endParaRPr lang="en-GB"/>
        </a:p>
      </dgm:t>
    </dgm:pt>
    <dgm:pt modelId="{9D86E5DD-490E-4AFA-BE61-D570F56F7CE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AN_TN_ (879).txt</a:t>
          </a:r>
        </a:p>
      </dgm:t>
    </dgm:pt>
    <dgm:pt modelId="{C889AC7C-D913-45B6-A5D5-1229A9145C00}" type="parTrans" cxnId="{BBE1B9DF-E591-4670-9664-4B2EAEC60F92}">
      <dgm:prSet/>
      <dgm:spPr/>
      <dgm:t>
        <a:bodyPr/>
        <a:lstStyle/>
        <a:p>
          <a:endParaRPr lang="en-GB"/>
        </a:p>
      </dgm:t>
    </dgm:pt>
    <dgm:pt modelId="{7B8B6E54-86D1-46F9-9827-B81044ADD9F0}" type="sibTrans" cxnId="{BBE1B9DF-E591-4670-9664-4B2EAEC60F92}">
      <dgm:prSet/>
      <dgm:spPr/>
      <dgm:t>
        <a:bodyPr/>
        <a:lstStyle/>
        <a:p>
          <a:endParaRPr lang="en-GB"/>
        </a:p>
      </dgm:t>
    </dgm:pt>
    <dgm:pt modelId="{F89E0604-87CD-45CB-9E95-B7340DC9C11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Am thuc</a:t>
          </a:r>
        </a:p>
      </dgm:t>
    </dgm:pt>
    <dgm:pt modelId="{44E30A88-B9C4-47D5-B2A0-38B41E08BDC6}" type="parTrans" cxnId="{0802D6EF-64D5-43D1-A535-2080B77B9D1E}">
      <dgm:prSet/>
      <dgm:spPr/>
      <dgm:t>
        <a:bodyPr/>
        <a:lstStyle/>
        <a:p>
          <a:endParaRPr lang="en-GB"/>
        </a:p>
      </dgm:t>
    </dgm:pt>
    <dgm:pt modelId="{B355349F-4C5D-4AFB-BAA4-7526E1E1D935}" type="sibTrans" cxnId="{0802D6EF-64D5-43D1-A535-2080B77B9D1E}">
      <dgm:prSet/>
      <dgm:spPr/>
      <dgm:t>
        <a:bodyPr/>
        <a:lstStyle/>
        <a:p>
          <a:endParaRPr lang="en-GB"/>
        </a:p>
      </dgm:t>
    </dgm:pt>
    <dgm:pt modelId="{29AA1210-1352-4EF6-98BD-A9FE7D183E0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AT_NLD_ (259).txt</a:t>
          </a:r>
        </a:p>
      </dgm:t>
    </dgm:pt>
    <dgm:pt modelId="{0D78CD51-8F63-4859-9C52-70FB334F6165}" type="parTrans" cxnId="{F90991AD-5FC2-461E-9692-70A9AC38F4E7}">
      <dgm:prSet/>
      <dgm:spPr/>
      <dgm:t>
        <a:bodyPr/>
        <a:lstStyle/>
        <a:p>
          <a:endParaRPr lang="en-GB"/>
        </a:p>
      </dgm:t>
    </dgm:pt>
    <dgm:pt modelId="{67C8C482-8206-4796-9A6F-B07385221783}" type="sibTrans" cxnId="{F90991AD-5FC2-461E-9692-70A9AC38F4E7}">
      <dgm:prSet/>
      <dgm:spPr/>
      <dgm:t>
        <a:bodyPr/>
        <a:lstStyle/>
        <a:p>
          <a:endParaRPr lang="en-GB"/>
        </a:p>
      </dgm:t>
    </dgm:pt>
    <dgm:pt modelId="{A465B135-2ED4-4C68-827C-DC34E804C4C3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.........</a:t>
          </a:r>
        </a:p>
      </dgm:t>
    </dgm:pt>
    <dgm:pt modelId="{5AB67862-FB8E-4024-93DD-92E516DE0A60}" type="parTrans" cxnId="{2FCB1023-B81D-43C5-A238-EDBD86596DEF}">
      <dgm:prSet/>
      <dgm:spPr/>
      <dgm:t>
        <a:bodyPr/>
        <a:lstStyle/>
        <a:p>
          <a:endParaRPr lang="en-GB"/>
        </a:p>
      </dgm:t>
    </dgm:pt>
    <dgm:pt modelId="{C9B0EF42-6EF0-4739-9F3B-CB51C9CEFCA0}" type="sibTrans" cxnId="{2FCB1023-B81D-43C5-A238-EDBD86596DEF}">
      <dgm:prSet/>
      <dgm:spPr/>
      <dgm:t>
        <a:bodyPr/>
        <a:lstStyle/>
        <a:p>
          <a:endParaRPr lang="en-GB"/>
        </a:p>
      </dgm:t>
    </dgm:pt>
    <dgm:pt modelId="{F629B8F1-0B4D-413E-97C9-49648FBC4D03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..........</a:t>
          </a:r>
        </a:p>
      </dgm:t>
    </dgm:pt>
    <dgm:pt modelId="{746FA8AD-7C5A-4B34-8AF3-5EEAE3BC12B9}" type="parTrans" cxnId="{40B79EC9-BA28-474E-B7C3-EB1876642B14}">
      <dgm:prSet/>
      <dgm:spPr/>
      <dgm:t>
        <a:bodyPr/>
        <a:lstStyle/>
        <a:p>
          <a:endParaRPr lang="en-GB"/>
        </a:p>
      </dgm:t>
    </dgm:pt>
    <dgm:pt modelId="{7F4196C1-8821-4AB0-8983-4D1358735B46}" type="sibTrans" cxnId="{40B79EC9-BA28-474E-B7C3-EB1876642B14}">
      <dgm:prSet/>
      <dgm:spPr/>
      <dgm:t>
        <a:bodyPr/>
        <a:lstStyle/>
        <a:p>
          <a:endParaRPr lang="en-GB"/>
        </a:p>
      </dgm:t>
    </dgm:pt>
    <dgm:pt modelId="{90004306-7CE3-44E5-8E34-E8CC6B6EE9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..........</a:t>
          </a:r>
        </a:p>
      </dgm:t>
    </dgm:pt>
    <dgm:pt modelId="{56722886-C04C-48FF-A8EF-115D36F62F4E}" type="parTrans" cxnId="{FB670150-6BE7-481F-AD0A-83280785A42D}">
      <dgm:prSet/>
      <dgm:spPr/>
      <dgm:t>
        <a:bodyPr/>
        <a:lstStyle/>
        <a:p>
          <a:endParaRPr lang="en-GB"/>
        </a:p>
      </dgm:t>
    </dgm:pt>
    <dgm:pt modelId="{0799A7F0-1E52-4145-AD85-41B98718AD3E}" type="sibTrans" cxnId="{FB670150-6BE7-481F-AD0A-83280785A42D}">
      <dgm:prSet/>
      <dgm:spPr/>
      <dgm:t>
        <a:bodyPr/>
        <a:lstStyle/>
        <a:p>
          <a:endParaRPr lang="en-GB"/>
        </a:p>
      </dgm:t>
    </dgm:pt>
    <dgm:pt modelId="{1E3088DD-0A11-46DA-85A1-7169AABED388}" type="pres">
      <dgm:prSet presAssocID="{39FB0054-2ABB-4461-9DCE-DE74149078C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955D45C-DEBC-43A4-A6E8-C2F1C65AEB6F}" type="pres">
      <dgm:prSet presAssocID="{3E7C706D-4E3E-4E9F-861F-2EDF5B56980D}" presName="root1" presStyleCnt="0"/>
      <dgm:spPr/>
    </dgm:pt>
    <dgm:pt modelId="{2D123100-C3E1-49BC-8CEF-D4E0D94DCF8E}" type="pres">
      <dgm:prSet presAssocID="{3E7C706D-4E3E-4E9F-861F-2EDF5B56980D}" presName="LevelOneTextNode" presStyleLbl="node0" presStyleIdx="0" presStyleCnt="1" custScaleX="57438" custScaleY="47431">
        <dgm:presLayoutVars>
          <dgm:chPref val="3"/>
        </dgm:presLayoutVars>
      </dgm:prSet>
      <dgm:spPr/>
    </dgm:pt>
    <dgm:pt modelId="{CB8F436E-26C8-488A-941B-9FCC4220EAD1}" type="pres">
      <dgm:prSet presAssocID="{3E7C706D-4E3E-4E9F-861F-2EDF5B56980D}" presName="level2hierChild" presStyleCnt="0"/>
      <dgm:spPr/>
    </dgm:pt>
    <dgm:pt modelId="{1D07F297-7E01-4145-8D50-792DD7AFC2CC}" type="pres">
      <dgm:prSet presAssocID="{D2D5CD4E-F73C-4114-82E3-9BA70D87DD86}" presName="conn2-1" presStyleLbl="parChTrans1D2" presStyleIdx="0" presStyleCnt="3"/>
      <dgm:spPr/>
    </dgm:pt>
    <dgm:pt modelId="{C8C09FD8-5409-4EB2-B3AA-09E4A1F7DD62}" type="pres">
      <dgm:prSet presAssocID="{D2D5CD4E-F73C-4114-82E3-9BA70D87DD86}" presName="connTx" presStyleLbl="parChTrans1D2" presStyleIdx="0" presStyleCnt="3"/>
      <dgm:spPr/>
    </dgm:pt>
    <dgm:pt modelId="{015B6465-0851-4183-AF52-8A56AEB79F0B}" type="pres">
      <dgm:prSet presAssocID="{0771A9DE-5321-4FDB-97CD-1EFCCAFE3176}" presName="root2" presStyleCnt="0"/>
      <dgm:spPr/>
    </dgm:pt>
    <dgm:pt modelId="{9DC7F98B-AA78-4087-AF81-4D2570F7C6BB}" type="pres">
      <dgm:prSet presAssocID="{0771A9DE-5321-4FDB-97CD-1EFCCAFE3176}" presName="LevelTwoTextNode" presStyleLbl="node2" presStyleIdx="0" presStyleCnt="3" custScaleX="90621" custScaleY="44671" custLinFactNeighborX="1722" custLinFactNeighborY="-21810">
        <dgm:presLayoutVars>
          <dgm:chPref val="3"/>
        </dgm:presLayoutVars>
      </dgm:prSet>
      <dgm:spPr/>
    </dgm:pt>
    <dgm:pt modelId="{C6427D83-33B8-4991-9654-03AA9B81F29A}" type="pres">
      <dgm:prSet presAssocID="{0771A9DE-5321-4FDB-97CD-1EFCCAFE3176}" presName="level3hierChild" presStyleCnt="0"/>
      <dgm:spPr/>
    </dgm:pt>
    <dgm:pt modelId="{54D09E7A-1A99-42BC-B363-51D3052E628E}" type="pres">
      <dgm:prSet presAssocID="{8B54695F-C1B3-4818-A688-435010354535}" presName="conn2-1" presStyleLbl="parChTrans1D3" presStyleIdx="0" presStyleCnt="5"/>
      <dgm:spPr/>
    </dgm:pt>
    <dgm:pt modelId="{FB4417FC-7AA9-4C8D-820D-56658FA5ED77}" type="pres">
      <dgm:prSet presAssocID="{8B54695F-C1B3-4818-A688-435010354535}" presName="connTx" presStyleLbl="parChTrans1D3" presStyleIdx="0" presStyleCnt="5"/>
      <dgm:spPr/>
    </dgm:pt>
    <dgm:pt modelId="{E417C34F-BF8C-4507-90BD-1526CFBFAF9B}" type="pres">
      <dgm:prSet presAssocID="{1C7C80C3-83C7-4125-B2A8-18F98C91081E}" presName="root2" presStyleCnt="0"/>
      <dgm:spPr/>
    </dgm:pt>
    <dgm:pt modelId="{2733A8CA-68CE-4F1A-A638-2E52C3F93B1B}" type="pres">
      <dgm:prSet presAssocID="{1C7C80C3-83C7-4125-B2A8-18F98C91081E}" presName="LevelTwoTextNode" presStyleLbl="node3" presStyleIdx="0" presStyleCnt="5" custScaleX="142574" custScaleY="33990" custLinFactNeighborX="-2208" custLinFactNeighborY="-50231">
        <dgm:presLayoutVars>
          <dgm:chPref val="3"/>
        </dgm:presLayoutVars>
      </dgm:prSet>
      <dgm:spPr/>
    </dgm:pt>
    <dgm:pt modelId="{54C8ED0D-89F6-47EC-BA29-35C1B089ED50}" type="pres">
      <dgm:prSet presAssocID="{1C7C80C3-83C7-4125-B2A8-18F98C91081E}" presName="level3hierChild" presStyleCnt="0"/>
      <dgm:spPr/>
    </dgm:pt>
    <dgm:pt modelId="{55368843-B9B9-4A85-9C20-78F26BBDCAD2}" type="pres">
      <dgm:prSet presAssocID="{C889AC7C-D913-45B6-A5D5-1229A9145C00}" presName="conn2-1" presStyleLbl="parChTrans1D3" presStyleIdx="1" presStyleCnt="5"/>
      <dgm:spPr/>
    </dgm:pt>
    <dgm:pt modelId="{641E51F1-8710-4915-B735-0A4EB42C26B9}" type="pres">
      <dgm:prSet presAssocID="{C889AC7C-D913-45B6-A5D5-1229A9145C00}" presName="connTx" presStyleLbl="parChTrans1D3" presStyleIdx="1" presStyleCnt="5"/>
      <dgm:spPr/>
    </dgm:pt>
    <dgm:pt modelId="{6DA726AC-2A1D-48E5-AD2F-331BF2B15532}" type="pres">
      <dgm:prSet presAssocID="{9D86E5DD-490E-4AFA-BE61-D570F56F7CE6}" presName="root2" presStyleCnt="0"/>
      <dgm:spPr/>
    </dgm:pt>
    <dgm:pt modelId="{153B9459-FB98-4001-94B5-49836C7B782B}" type="pres">
      <dgm:prSet presAssocID="{9D86E5DD-490E-4AFA-BE61-D570F56F7CE6}" presName="LevelTwoTextNode" presStyleLbl="node3" presStyleIdx="1" presStyleCnt="5" custScaleX="140597" custScaleY="35218" custLinFactNeighborX="-1709" custLinFactNeighborY="-44570">
        <dgm:presLayoutVars>
          <dgm:chPref val="3"/>
        </dgm:presLayoutVars>
      </dgm:prSet>
      <dgm:spPr/>
    </dgm:pt>
    <dgm:pt modelId="{AA906152-6CF4-46C7-95BD-248420D0EE91}" type="pres">
      <dgm:prSet presAssocID="{9D86E5DD-490E-4AFA-BE61-D570F56F7CE6}" presName="level3hierChild" presStyleCnt="0"/>
      <dgm:spPr/>
    </dgm:pt>
    <dgm:pt modelId="{9C02E9E6-5E15-4DE9-BBDD-64537F752918}" type="pres">
      <dgm:prSet presAssocID="{5AB67862-FB8E-4024-93DD-92E516DE0A60}" presName="conn2-1" presStyleLbl="parChTrans1D3" presStyleIdx="2" presStyleCnt="5"/>
      <dgm:spPr/>
    </dgm:pt>
    <dgm:pt modelId="{73D0C710-146E-44BC-BF9F-FD0347F92646}" type="pres">
      <dgm:prSet presAssocID="{5AB67862-FB8E-4024-93DD-92E516DE0A60}" presName="connTx" presStyleLbl="parChTrans1D3" presStyleIdx="2" presStyleCnt="5"/>
      <dgm:spPr/>
    </dgm:pt>
    <dgm:pt modelId="{FC51A265-CFCF-40CC-8492-8977BC061D48}" type="pres">
      <dgm:prSet presAssocID="{A465B135-2ED4-4C68-827C-DC34E804C4C3}" presName="root2" presStyleCnt="0"/>
      <dgm:spPr/>
    </dgm:pt>
    <dgm:pt modelId="{8E75EB07-F988-4511-BC80-FE31BD56D870}" type="pres">
      <dgm:prSet presAssocID="{A465B135-2ED4-4C68-827C-DC34E804C4C3}" presName="LevelTwoTextNode" presStyleLbl="node3" presStyleIdx="2" presStyleCnt="5" custScaleX="141689" custScaleY="37340" custLinFactNeighborX="-1852" custLinFactNeighborY="-34448">
        <dgm:presLayoutVars>
          <dgm:chPref val="3"/>
        </dgm:presLayoutVars>
      </dgm:prSet>
      <dgm:spPr/>
    </dgm:pt>
    <dgm:pt modelId="{442A892D-F2E3-4458-B810-56BB27FDB914}" type="pres">
      <dgm:prSet presAssocID="{A465B135-2ED4-4C68-827C-DC34E804C4C3}" presName="level3hierChild" presStyleCnt="0"/>
      <dgm:spPr/>
    </dgm:pt>
    <dgm:pt modelId="{03DA7E03-F8CF-4C5F-8105-8A2FE93CD409}" type="pres">
      <dgm:prSet presAssocID="{44E30A88-B9C4-47D5-B2A0-38B41E08BDC6}" presName="conn2-1" presStyleLbl="parChTrans1D2" presStyleIdx="1" presStyleCnt="3"/>
      <dgm:spPr/>
    </dgm:pt>
    <dgm:pt modelId="{63A23CA2-D476-4610-B5F0-68A2B34B0736}" type="pres">
      <dgm:prSet presAssocID="{44E30A88-B9C4-47D5-B2A0-38B41E08BDC6}" presName="connTx" presStyleLbl="parChTrans1D2" presStyleIdx="1" presStyleCnt="3"/>
      <dgm:spPr/>
    </dgm:pt>
    <dgm:pt modelId="{1B13A75A-3E1B-4B0C-BF1C-9A51014806C9}" type="pres">
      <dgm:prSet presAssocID="{F89E0604-87CD-45CB-9E95-B7340DC9C11D}" presName="root2" presStyleCnt="0"/>
      <dgm:spPr/>
    </dgm:pt>
    <dgm:pt modelId="{DE44F43E-4495-499C-8A86-04FDEE100A83}" type="pres">
      <dgm:prSet presAssocID="{F89E0604-87CD-45CB-9E95-B7340DC9C11D}" presName="LevelTwoTextNode" presStyleLbl="node2" presStyleIdx="1" presStyleCnt="3" custScaleX="92947" custScaleY="41564" custLinFactNeighborX="1530" custLinFactNeighborY="-43230">
        <dgm:presLayoutVars>
          <dgm:chPref val="3"/>
        </dgm:presLayoutVars>
      </dgm:prSet>
      <dgm:spPr/>
    </dgm:pt>
    <dgm:pt modelId="{819CED3A-9DD8-400E-82F0-99C2610EAE38}" type="pres">
      <dgm:prSet presAssocID="{F89E0604-87CD-45CB-9E95-B7340DC9C11D}" presName="level3hierChild" presStyleCnt="0"/>
      <dgm:spPr/>
    </dgm:pt>
    <dgm:pt modelId="{BC2D08ED-C2A2-4F3D-9579-E506D34D33D4}" type="pres">
      <dgm:prSet presAssocID="{0D78CD51-8F63-4859-9C52-70FB334F6165}" presName="conn2-1" presStyleLbl="parChTrans1D3" presStyleIdx="3" presStyleCnt="5"/>
      <dgm:spPr/>
    </dgm:pt>
    <dgm:pt modelId="{930DDF3D-E369-4821-80D8-58C68E2691C2}" type="pres">
      <dgm:prSet presAssocID="{0D78CD51-8F63-4859-9C52-70FB334F6165}" presName="connTx" presStyleLbl="parChTrans1D3" presStyleIdx="3" presStyleCnt="5"/>
      <dgm:spPr/>
    </dgm:pt>
    <dgm:pt modelId="{52D148F3-9D0C-4A34-AC5E-C957B6F8241A}" type="pres">
      <dgm:prSet presAssocID="{29AA1210-1352-4EF6-98BD-A9FE7D183E07}" presName="root2" presStyleCnt="0"/>
      <dgm:spPr/>
    </dgm:pt>
    <dgm:pt modelId="{FCB18797-557C-4922-A08F-E871D305DCD1}" type="pres">
      <dgm:prSet presAssocID="{29AA1210-1352-4EF6-98BD-A9FE7D183E07}" presName="LevelTwoTextNode" presStyleLbl="node3" presStyleIdx="3" presStyleCnt="5" custScaleX="140130" custScaleY="39470" custLinFactNeighborX="-2622" custLinFactNeighborY="-32053">
        <dgm:presLayoutVars>
          <dgm:chPref val="3"/>
        </dgm:presLayoutVars>
      </dgm:prSet>
      <dgm:spPr/>
    </dgm:pt>
    <dgm:pt modelId="{58746102-AF06-428A-80DD-716D33C0C932}" type="pres">
      <dgm:prSet presAssocID="{29AA1210-1352-4EF6-98BD-A9FE7D183E07}" presName="level3hierChild" presStyleCnt="0"/>
      <dgm:spPr/>
    </dgm:pt>
    <dgm:pt modelId="{D3DCD621-EA6E-4828-9F93-FA092C105E84}" type="pres">
      <dgm:prSet presAssocID="{746FA8AD-7C5A-4B34-8AF3-5EEAE3BC12B9}" presName="conn2-1" presStyleLbl="parChTrans1D3" presStyleIdx="4" presStyleCnt="5"/>
      <dgm:spPr/>
    </dgm:pt>
    <dgm:pt modelId="{27D54496-3488-4C5F-BAD2-4D9FF7CE7EED}" type="pres">
      <dgm:prSet presAssocID="{746FA8AD-7C5A-4B34-8AF3-5EEAE3BC12B9}" presName="connTx" presStyleLbl="parChTrans1D3" presStyleIdx="4" presStyleCnt="5"/>
      <dgm:spPr/>
    </dgm:pt>
    <dgm:pt modelId="{3A09F4B4-64D6-4913-A13B-59F02E040AA3}" type="pres">
      <dgm:prSet presAssocID="{F629B8F1-0B4D-413E-97C9-49648FBC4D03}" presName="root2" presStyleCnt="0"/>
      <dgm:spPr/>
    </dgm:pt>
    <dgm:pt modelId="{579C6B43-4AEA-4096-AD65-CFB8C6600284}" type="pres">
      <dgm:prSet presAssocID="{F629B8F1-0B4D-413E-97C9-49648FBC4D03}" presName="LevelTwoTextNode" presStyleLbl="node3" presStyleIdx="4" presStyleCnt="5" custScaleX="137624" custScaleY="41576" custLinFactNeighborX="-728" custLinFactNeighborY="-23009">
        <dgm:presLayoutVars>
          <dgm:chPref val="3"/>
        </dgm:presLayoutVars>
      </dgm:prSet>
      <dgm:spPr/>
    </dgm:pt>
    <dgm:pt modelId="{7DFA1377-B7F8-4607-A2EE-FB3E9330A6C1}" type="pres">
      <dgm:prSet presAssocID="{F629B8F1-0B4D-413E-97C9-49648FBC4D03}" presName="level3hierChild" presStyleCnt="0"/>
      <dgm:spPr/>
    </dgm:pt>
    <dgm:pt modelId="{74EE1D57-3E17-459E-9860-9547C51DA66E}" type="pres">
      <dgm:prSet presAssocID="{56722886-C04C-48FF-A8EF-115D36F62F4E}" presName="conn2-1" presStyleLbl="parChTrans1D2" presStyleIdx="2" presStyleCnt="3"/>
      <dgm:spPr/>
    </dgm:pt>
    <dgm:pt modelId="{E6B922BC-B8F8-4701-A1B8-AB233E0F9168}" type="pres">
      <dgm:prSet presAssocID="{56722886-C04C-48FF-A8EF-115D36F62F4E}" presName="connTx" presStyleLbl="parChTrans1D2" presStyleIdx="2" presStyleCnt="3"/>
      <dgm:spPr/>
    </dgm:pt>
    <dgm:pt modelId="{17023743-FFE0-4A9F-88F6-79AB6E3B2D62}" type="pres">
      <dgm:prSet presAssocID="{90004306-7CE3-44E5-8E34-E8CC6B6EE947}" presName="root2" presStyleCnt="0"/>
      <dgm:spPr/>
    </dgm:pt>
    <dgm:pt modelId="{6AE9F933-0E4A-4899-BC59-5D95414D08E6}" type="pres">
      <dgm:prSet presAssocID="{90004306-7CE3-44E5-8E34-E8CC6B6EE947}" presName="LevelTwoTextNode" presStyleLbl="node2" presStyleIdx="2" presStyleCnt="3" custScaleX="84223" custScaleY="39616" custLinFactNeighborX="3444" custLinFactNeighborY="-10680">
        <dgm:presLayoutVars>
          <dgm:chPref val="3"/>
        </dgm:presLayoutVars>
      </dgm:prSet>
      <dgm:spPr/>
    </dgm:pt>
    <dgm:pt modelId="{19E0C281-1042-41F5-A6EE-E96CFE1CEF63}" type="pres">
      <dgm:prSet presAssocID="{90004306-7CE3-44E5-8E34-E8CC6B6EE947}" presName="level3hierChild" presStyleCnt="0"/>
      <dgm:spPr/>
    </dgm:pt>
  </dgm:ptLst>
  <dgm:cxnLst>
    <dgm:cxn modelId="{BD09E504-EBFC-48AC-93D4-9CDBA4D89D49}" type="presOf" srcId="{0D78CD51-8F63-4859-9C52-70FB334F6165}" destId="{930DDF3D-E369-4821-80D8-58C68E2691C2}" srcOrd="1" destOrd="0" presId="urn:microsoft.com/office/officeart/2005/8/layout/hierarchy2"/>
    <dgm:cxn modelId="{E4FEB90A-6075-408D-ACED-CE8B9A146573}" type="presOf" srcId="{44E30A88-B9C4-47D5-B2A0-38B41E08BDC6}" destId="{63A23CA2-D476-4610-B5F0-68A2B34B0736}" srcOrd="1" destOrd="0" presId="urn:microsoft.com/office/officeart/2005/8/layout/hierarchy2"/>
    <dgm:cxn modelId="{D7154E15-CF9B-4034-939A-CF8B453703DD}" srcId="{39FB0054-2ABB-4461-9DCE-DE74149078C7}" destId="{3E7C706D-4E3E-4E9F-861F-2EDF5B56980D}" srcOrd="0" destOrd="0" parTransId="{03B0CDEA-5975-47C6-95F2-5EC3E2DF7BD7}" sibTransId="{4870A85D-5BF7-4097-808A-D9534941B808}"/>
    <dgm:cxn modelId="{6F080A19-7443-4CE8-89C4-E3A52FDAB228}" type="presOf" srcId="{56722886-C04C-48FF-A8EF-115D36F62F4E}" destId="{74EE1D57-3E17-459E-9860-9547C51DA66E}" srcOrd="0" destOrd="0" presId="urn:microsoft.com/office/officeart/2005/8/layout/hierarchy2"/>
    <dgm:cxn modelId="{5C3DC41D-FDA5-409E-ADC7-D8CA8E59D017}" type="presOf" srcId="{746FA8AD-7C5A-4B34-8AF3-5EEAE3BC12B9}" destId="{27D54496-3488-4C5F-BAD2-4D9FF7CE7EED}" srcOrd="1" destOrd="0" presId="urn:microsoft.com/office/officeart/2005/8/layout/hierarchy2"/>
    <dgm:cxn modelId="{B8BCC91E-A7AD-4724-B62B-9F2AB39858B5}" type="presOf" srcId="{C889AC7C-D913-45B6-A5D5-1229A9145C00}" destId="{641E51F1-8710-4915-B735-0A4EB42C26B9}" srcOrd="1" destOrd="0" presId="urn:microsoft.com/office/officeart/2005/8/layout/hierarchy2"/>
    <dgm:cxn modelId="{2FCB1023-B81D-43C5-A238-EDBD86596DEF}" srcId="{0771A9DE-5321-4FDB-97CD-1EFCCAFE3176}" destId="{A465B135-2ED4-4C68-827C-DC34E804C4C3}" srcOrd="2" destOrd="0" parTransId="{5AB67862-FB8E-4024-93DD-92E516DE0A60}" sibTransId="{C9B0EF42-6EF0-4739-9F3B-CB51C9CEFCA0}"/>
    <dgm:cxn modelId="{7FA0E52A-7C14-4F2F-8350-5E463C6AADF9}" type="presOf" srcId="{F89E0604-87CD-45CB-9E95-B7340DC9C11D}" destId="{DE44F43E-4495-499C-8A86-04FDEE100A83}" srcOrd="0" destOrd="0" presId="urn:microsoft.com/office/officeart/2005/8/layout/hierarchy2"/>
    <dgm:cxn modelId="{DF2E572D-E158-4C41-A312-DFA271122745}" type="presOf" srcId="{3E7C706D-4E3E-4E9F-861F-2EDF5B56980D}" destId="{2D123100-C3E1-49BC-8CEF-D4E0D94DCF8E}" srcOrd="0" destOrd="0" presId="urn:microsoft.com/office/officeart/2005/8/layout/hierarchy2"/>
    <dgm:cxn modelId="{15B10B2E-966D-4445-B04F-332369B0981F}" type="presOf" srcId="{0D78CD51-8F63-4859-9C52-70FB334F6165}" destId="{BC2D08ED-C2A2-4F3D-9579-E506D34D33D4}" srcOrd="0" destOrd="0" presId="urn:microsoft.com/office/officeart/2005/8/layout/hierarchy2"/>
    <dgm:cxn modelId="{6836773E-F4EC-43B1-AEFC-F6DF9C441BA1}" type="presOf" srcId="{8B54695F-C1B3-4818-A688-435010354535}" destId="{54D09E7A-1A99-42BC-B363-51D3052E628E}" srcOrd="0" destOrd="0" presId="urn:microsoft.com/office/officeart/2005/8/layout/hierarchy2"/>
    <dgm:cxn modelId="{5043826C-FAAB-43F8-B040-EA1BF2F52F26}" type="presOf" srcId="{44E30A88-B9C4-47D5-B2A0-38B41E08BDC6}" destId="{03DA7E03-F8CF-4C5F-8105-8A2FE93CD409}" srcOrd="0" destOrd="0" presId="urn:microsoft.com/office/officeart/2005/8/layout/hierarchy2"/>
    <dgm:cxn modelId="{F5556C6E-7307-4E01-9B93-5B099D7D6410}" type="presOf" srcId="{1C7C80C3-83C7-4125-B2A8-18F98C91081E}" destId="{2733A8CA-68CE-4F1A-A638-2E52C3F93B1B}" srcOrd="0" destOrd="0" presId="urn:microsoft.com/office/officeart/2005/8/layout/hierarchy2"/>
    <dgm:cxn modelId="{E9DA834E-96F1-418D-A59A-FC8312F65C86}" srcId="{0771A9DE-5321-4FDB-97CD-1EFCCAFE3176}" destId="{1C7C80C3-83C7-4125-B2A8-18F98C91081E}" srcOrd="0" destOrd="0" parTransId="{8B54695F-C1B3-4818-A688-435010354535}" sibTransId="{27934160-706C-466B-BF3A-C30AFFE78F49}"/>
    <dgm:cxn modelId="{FB670150-6BE7-481F-AD0A-83280785A42D}" srcId="{3E7C706D-4E3E-4E9F-861F-2EDF5B56980D}" destId="{90004306-7CE3-44E5-8E34-E8CC6B6EE947}" srcOrd="2" destOrd="0" parTransId="{56722886-C04C-48FF-A8EF-115D36F62F4E}" sibTransId="{0799A7F0-1E52-4145-AD85-41B98718AD3E}"/>
    <dgm:cxn modelId="{99B26B56-F112-4424-8B09-E25FD598627F}" type="presOf" srcId="{D2D5CD4E-F73C-4114-82E3-9BA70D87DD86}" destId="{1D07F297-7E01-4145-8D50-792DD7AFC2CC}" srcOrd="0" destOrd="0" presId="urn:microsoft.com/office/officeart/2005/8/layout/hierarchy2"/>
    <dgm:cxn modelId="{7E113E77-4BC7-4D86-9A2D-92D90C973C5B}" type="presOf" srcId="{56722886-C04C-48FF-A8EF-115D36F62F4E}" destId="{E6B922BC-B8F8-4701-A1B8-AB233E0F9168}" srcOrd="1" destOrd="0" presId="urn:microsoft.com/office/officeart/2005/8/layout/hierarchy2"/>
    <dgm:cxn modelId="{831AC778-0D07-44C1-A2DC-7D8B5A0BCAAF}" type="presOf" srcId="{29AA1210-1352-4EF6-98BD-A9FE7D183E07}" destId="{FCB18797-557C-4922-A08F-E871D305DCD1}" srcOrd="0" destOrd="0" presId="urn:microsoft.com/office/officeart/2005/8/layout/hierarchy2"/>
    <dgm:cxn modelId="{594B447C-A219-4A1A-B26E-D74C39C0EA52}" type="presOf" srcId="{F629B8F1-0B4D-413E-97C9-49648FBC4D03}" destId="{579C6B43-4AEA-4096-AD65-CFB8C6600284}" srcOrd="0" destOrd="0" presId="urn:microsoft.com/office/officeart/2005/8/layout/hierarchy2"/>
    <dgm:cxn modelId="{0A83E47D-62DD-4322-8A73-5C039AACF0B2}" type="presOf" srcId="{0771A9DE-5321-4FDB-97CD-1EFCCAFE3176}" destId="{9DC7F98B-AA78-4087-AF81-4D2570F7C6BB}" srcOrd="0" destOrd="0" presId="urn:microsoft.com/office/officeart/2005/8/layout/hierarchy2"/>
    <dgm:cxn modelId="{EB051987-652C-48F7-96EC-434131DBFFBE}" type="presOf" srcId="{5AB67862-FB8E-4024-93DD-92E516DE0A60}" destId="{73D0C710-146E-44BC-BF9F-FD0347F92646}" srcOrd="1" destOrd="0" presId="urn:microsoft.com/office/officeart/2005/8/layout/hierarchy2"/>
    <dgm:cxn modelId="{BA49DFA5-7D3B-447C-AE4F-69451FD8351B}" type="presOf" srcId="{746FA8AD-7C5A-4B34-8AF3-5EEAE3BC12B9}" destId="{D3DCD621-EA6E-4828-9F93-FA092C105E84}" srcOrd="0" destOrd="0" presId="urn:microsoft.com/office/officeart/2005/8/layout/hierarchy2"/>
    <dgm:cxn modelId="{846BD4A9-76B5-4C3A-BD70-1A45122F645B}" type="presOf" srcId="{C889AC7C-D913-45B6-A5D5-1229A9145C00}" destId="{55368843-B9B9-4A85-9C20-78F26BBDCAD2}" srcOrd="0" destOrd="0" presId="urn:microsoft.com/office/officeart/2005/8/layout/hierarchy2"/>
    <dgm:cxn modelId="{F90991AD-5FC2-461E-9692-70A9AC38F4E7}" srcId="{F89E0604-87CD-45CB-9E95-B7340DC9C11D}" destId="{29AA1210-1352-4EF6-98BD-A9FE7D183E07}" srcOrd="0" destOrd="0" parTransId="{0D78CD51-8F63-4859-9C52-70FB334F6165}" sibTransId="{67C8C482-8206-4796-9A6F-B07385221783}"/>
    <dgm:cxn modelId="{D27FEAB5-911B-42DF-9145-25C9F851DD48}" type="presOf" srcId="{A465B135-2ED4-4C68-827C-DC34E804C4C3}" destId="{8E75EB07-F988-4511-BC80-FE31BD56D870}" srcOrd="0" destOrd="0" presId="urn:microsoft.com/office/officeart/2005/8/layout/hierarchy2"/>
    <dgm:cxn modelId="{070C00BF-B09A-4CE0-9AF5-4E66773CC24A}" type="presOf" srcId="{90004306-7CE3-44E5-8E34-E8CC6B6EE947}" destId="{6AE9F933-0E4A-4899-BC59-5D95414D08E6}" srcOrd="0" destOrd="0" presId="urn:microsoft.com/office/officeart/2005/8/layout/hierarchy2"/>
    <dgm:cxn modelId="{40B79EC9-BA28-474E-B7C3-EB1876642B14}" srcId="{F89E0604-87CD-45CB-9E95-B7340DC9C11D}" destId="{F629B8F1-0B4D-413E-97C9-49648FBC4D03}" srcOrd="1" destOrd="0" parTransId="{746FA8AD-7C5A-4B34-8AF3-5EEAE3BC12B9}" sibTransId="{7F4196C1-8821-4AB0-8983-4D1358735B46}"/>
    <dgm:cxn modelId="{0202C4D0-2C74-40FF-A6A6-53CE9C2541B5}" type="presOf" srcId="{9D86E5DD-490E-4AFA-BE61-D570F56F7CE6}" destId="{153B9459-FB98-4001-94B5-49836C7B782B}" srcOrd="0" destOrd="0" presId="urn:microsoft.com/office/officeart/2005/8/layout/hierarchy2"/>
    <dgm:cxn modelId="{C8572CDB-2ED0-4268-9418-59389F135C37}" type="presOf" srcId="{5AB67862-FB8E-4024-93DD-92E516DE0A60}" destId="{9C02E9E6-5E15-4DE9-BBDD-64537F752918}" srcOrd="0" destOrd="0" presId="urn:microsoft.com/office/officeart/2005/8/layout/hierarchy2"/>
    <dgm:cxn modelId="{930780DF-60EF-4F64-B31C-8055F9A73236}" type="presOf" srcId="{39FB0054-2ABB-4461-9DCE-DE74149078C7}" destId="{1E3088DD-0A11-46DA-85A1-7169AABED388}" srcOrd="0" destOrd="0" presId="urn:microsoft.com/office/officeart/2005/8/layout/hierarchy2"/>
    <dgm:cxn modelId="{BBE1B9DF-E591-4670-9664-4B2EAEC60F92}" srcId="{0771A9DE-5321-4FDB-97CD-1EFCCAFE3176}" destId="{9D86E5DD-490E-4AFA-BE61-D570F56F7CE6}" srcOrd="1" destOrd="0" parTransId="{C889AC7C-D913-45B6-A5D5-1229A9145C00}" sibTransId="{7B8B6E54-86D1-46F9-9827-B81044ADD9F0}"/>
    <dgm:cxn modelId="{7105EBE1-58AF-48EE-8EF4-3830B36B8781}" type="presOf" srcId="{8B54695F-C1B3-4818-A688-435010354535}" destId="{FB4417FC-7AA9-4C8D-820D-56658FA5ED77}" srcOrd="1" destOrd="0" presId="urn:microsoft.com/office/officeart/2005/8/layout/hierarchy2"/>
    <dgm:cxn modelId="{7D9BF0E3-DB8D-4894-8CF9-F1602ACCF881}" type="presOf" srcId="{D2D5CD4E-F73C-4114-82E3-9BA70D87DD86}" destId="{C8C09FD8-5409-4EB2-B3AA-09E4A1F7DD62}" srcOrd="1" destOrd="0" presId="urn:microsoft.com/office/officeart/2005/8/layout/hierarchy2"/>
    <dgm:cxn modelId="{040BD4EC-111B-4AAD-9D5C-840080E2EA67}" srcId="{3E7C706D-4E3E-4E9F-861F-2EDF5B56980D}" destId="{0771A9DE-5321-4FDB-97CD-1EFCCAFE3176}" srcOrd="0" destOrd="0" parTransId="{D2D5CD4E-F73C-4114-82E3-9BA70D87DD86}" sibTransId="{77D2E163-2325-449A-8968-AB83A98F9CFA}"/>
    <dgm:cxn modelId="{0802D6EF-64D5-43D1-A535-2080B77B9D1E}" srcId="{3E7C706D-4E3E-4E9F-861F-2EDF5B56980D}" destId="{F89E0604-87CD-45CB-9E95-B7340DC9C11D}" srcOrd="1" destOrd="0" parTransId="{44E30A88-B9C4-47D5-B2A0-38B41E08BDC6}" sibTransId="{B355349F-4C5D-4AFB-BAA4-7526E1E1D935}"/>
    <dgm:cxn modelId="{4CDB7EE8-B167-484B-B494-571D9C691184}" type="presParOf" srcId="{1E3088DD-0A11-46DA-85A1-7169AABED388}" destId="{1955D45C-DEBC-43A4-A6E8-C2F1C65AEB6F}" srcOrd="0" destOrd="0" presId="urn:microsoft.com/office/officeart/2005/8/layout/hierarchy2"/>
    <dgm:cxn modelId="{365C8A2F-59AF-4C2B-8CDF-DD8C2E6B179D}" type="presParOf" srcId="{1955D45C-DEBC-43A4-A6E8-C2F1C65AEB6F}" destId="{2D123100-C3E1-49BC-8CEF-D4E0D94DCF8E}" srcOrd="0" destOrd="0" presId="urn:microsoft.com/office/officeart/2005/8/layout/hierarchy2"/>
    <dgm:cxn modelId="{7298A89F-EFC2-458B-A54D-9B83D3C43C57}" type="presParOf" srcId="{1955D45C-DEBC-43A4-A6E8-C2F1C65AEB6F}" destId="{CB8F436E-26C8-488A-941B-9FCC4220EAD1}" srcOrd="1" destOrd="0" presId="urn:microsoft.com/office/officeart/2005/8/layout/hierarchy2"/>
    <dgm:cxn modelId="{C38A880C-C2F1-4A5E-9A22-AFD00E67522C}" type="presParOf" srcId="{CB8F436E-26C8-488A-941B-9FCC4220EAD1}" destId="{1D07F297-7E01-4145-8D50-792DD7AFC2CC}" srcOrd="0" destOrd="0" presId="urn:microsoft.com/office/officeart/2005/8/layout/hierarchy2"/>
    <dgm:cxn modelId="{FABA7310-1FC4-4143-A664-A8A7C04CBDDB}" type="presParOf" srcId="{1D07F297-7E01-4145-8D50-792DD7AFC2CC}" destId="{C8C09FD8-5409-4EB2-B3AA-09E4A1F7DD62}" srcOrd="0" destOrd="0" presId="urn:microsoft.com/office/officeart/2005/8/layout/hierarchy2"/>
    <dgm:cxn modelId="{CC8E1FB3-A756-4CAC-A789-FD8A73B69189}" type="presParOf" srcId="{CB8F436E-26C8-488A-941B-9FCC4220EAD1}" destId="{015B6465-0851-4183-AF52-8A56AEB79F0B}" srcOrd="1" destOrd="0" presId="urn:microsoft.com/office/officeart/2005/8/layout/hierarchy2"/>
    <dgm:cxn modelId="{FCDFD2AA-A35D-44B7-BF8D-3B7867ECE4A3}" type="presParOf" srcId="{015B6465-0851-4183-AF52-8A56AEB79F0B}" destId="{9DC7F98B-AA78-4087-AF81-4D2570F7C6BB}" srcOrd="0" destOrd="0" presId="urn:microsoft.com/office/officeart/2005/8/layout/hierarchy2"/>
    <dgm:cxn modelId="{C6DFA5C3-FCAE-4EC7-A504-8231F2F7D022}" type="presParOf" srcId="{015B6465-0851-4183-AF52-8A56AEB79F0B}" destId="{C6427D83-33B8-4991-9654-03AA9B81F29A}" srcOrd="1" destOrd="0" presId="urn:microsoft.com/office/officeart/2005/8/layout/hierarchy2"/>
    <dgm:cxn modelId="{A23E5B49-934D-4FB6-B20D-33BCA635EE2C}" type="presParOf" srcId="{C6427D83-33B8-4991-9654-03AA9B81F29A}" destId="{54D09E7A-1A99-42BC-B363-51D3052E628E}" srcOrd="0" destOrd="0" presId="urn:microsoft.com/office/officeart/2005/8/layout/hierarchy2"/>
    <dgm:cxn modelId="{53CF122F-C09D-4573-8315-352167877558}" type="presParOf" srcId="{54D09E7A-1A99-42BC-B363-51D3052E628E}" destId="{FB4417FC-7AA9-4C8D-820D-56658FA5ED77}" srcOrd="0" destOrd="0" presId="urn:microsoft.com/office/officeart/2005/8/layout/hierarchy2"/>
    <dgm:cxn modelId="{3DF2FE0C-8DE9-47A4-91D2-242D44FF6730}" type="presParOf" srcId="{C6427D83-33B8-4991-9654-03AA9B81F29A}" destId="{E417C34F-BF8C-4507-90BD-1526CFBFAF9B}" srcOrd="1" destOrd="0" presId="urn:microsoft.com/office/officeart/2005/8/layout/hierarchy2"/>
    <dgm:cxn modelId="{133DD6C1-6F4F-4C8B-AD32-909C8125467E}" type="presParOf" srcId="{E417C34F-BF8C-4507-90BD-1526CFBFAF9B}" destId="{2733A8CA-68CE-4F1A-A638-2E52C3F93B1B}" srcOrd="0" destOrd="0" presId="urn:microsoft.com/office/officeart/2005/8/layout/hierarchy2"/>
    <dgm:cxn modelId="{A877EA5A-D446-4BEC-80FC-91AB9E47959A}" type="presParOf" srcId="{E417C34F-BF8C-4507-90BD-1526CFBFAF9B}" destId="{54C8ED0D-89F6-47EC-BA29-35C1B089ED50}" srcOrd="1" destOrd="0" presId="urn:microsoft.com/office/officeart/2005/8/layout/hierarchy2"/>
    <dgm:cxn modelId="{D2E4E6F0-373F-402B-B66E-E937D165E531}" type="presParOf" srcId="{C6427D83-33B8-4991-9654-03AA9B81F29A}" destId="{55368843-B9B9-4A85-9C20-78F26BBDCAD2}" srcOrd="2" destOrd="0" presId="urn:microsoft.com/office/officeart/2005/8/layout/hierarchy2"/>
    <dgm:cxn modelId="{6968BFE5-A2EB-4153-8192-6770DDA6BD8D}" type="presParOf" srcId="{55368843-B9B9-4A85-9C20-78F26BBDCAD2}" destId="{641E51F1-8710-4915-B735-0A4EB42C26B9}" srcOrd="0" destOrd="0" presId="urn:microsoft.com/office/officeart/2005/8/layout/hierarchy2"/>
    <dgm:cxn modelId="{77B0CA38-AE75-4C69-8BB4-81B2E50ABF9F}" type="presParOf" srcId="{C6427D83-33B8-4991-9654-03AA9B81F29A}" destId="{6DA726AC-2A1D-48E5-AD2F-331BF2B15532}" srcOrd="3" destOrd="0" presId="urn:microsoft.com/office/officeart/2005/8/layout/hierarchy2"/>
    <dgm:cxn modelId="{8FF4E040-6723-40DC-A0F5-E882A22C5498}" type="presParOf" srcId="{6DA726AC-2A1D-48E5-AD2F-331BF2B15532}" destId="{153B9459-FB98-4001-94B5-49836C7B782B}" srcOrd="0" destOrd="0" presId="urn:microsoft.com/office/officeart/2005/8/layout/hierarchy2"/>
    <dgm:cxn modelId="{370080C9-8474-43B7-A4D1-002BE0CA1263}" type="presParOf" srcId="{6DA726AC-2A1D-48E5-AD2F-331BF2B15532}" destId="{AA906152-6CF4-46C7-95BD-248420D0EE91}" srcOrd="1" destOrd="0" presId="urn:microsoft.com/office/officeart/2005/8/layout/hierarchy2"/>
    <dgm:cxn modelId="{4B8EDC74-9FB6-40A1-B751-5309C147D0BC}" type="presParOf" srcId="{C6427D83-33B8-4991-9654-03AA9B81F29A}" destId="{9C02E9E6-5E15-4DE9-BBDD-64537F752918}" srcOrd="4" destOrd="0" presId="urn:microsoft.com/office/officeart/2005/8/layout/hierarchy2"/>
    <dgm:cxn modelId="{31EA706C-7217-4520-8FA2-F99846771FBC}" type="presParOf" srcId="{9C02E9E6-5E15-4DE9-BBDD-64537F752918}" destId="{73D0C710-146E-44BC-BF9F-FD0347F92646}" srcOrd="0" destOrd="0" presId="urn:microsoft.com/office/officeart/2005/8/layout/hierarchy2"/>
    <dgm:cxn modelId="{61E07FEA-2808-4DBB-B858-8EB1B60ECAA9}" type="presParOf" srcId="{C6427D83-33B8-4991-9654-03AA9B81F29A}" destId="{FC51A265-CFCF-40CC-8492-8977BC061D48}" srcOrd="5" destOrd="0" presId="urn:microsoft.com/office/officeart/2005/8/layout/hierarchy2"/>
    <dgm:cxn modelId="{EFFB9218-151B-4ACE-BFC9-0F3D20F6C5EB}" type="presParOf" srcId="{FC51A265-CFCF-40CC-8492-8977BC061D48}" destId="{8E75EB07-F988-4511-BC80-FE31BD56D870}" srcOrd="0" destOrd="0" presId="urn:microsoft.com/office/officeart/2005/8/layout/hierarchy2"/>
    <dgm:cxn modelId="{EAC7730C-1D62-495C-9381-FA16AD5B4FBE}" type="presParOf" srcId="{FC51A265-CFCF-40CC-8492-8977BC061D48}" destId="{442A892D-F2E3-4458-B810-56BB27FDB914}" srcOrd="1" destOrd="0" presId="urn:microsoft.com/office/officeart/2005/8/layout/hierarchy2"/>
    <dgm:cxn modelId="{13460ECB-F6AE-46C5-8C4C-7CF50757B14C}" type="presParOf" srcId="{CB8F436E-26C8-488A-941B-9FCC4220EAD1}" destId="{03DA7E03-F8CF-4C5F-8105-8A2FE93CD409}" srcOrd="2" destOrd="0" presId="urn:microsoft.com/office/officeart/2005/8/layout/hierarchy2"/>
    <dgm:cxn modelId="{8BC4A11C-6020-4668-8273-1700721F08EE}" type="presParOf" srcId="{03DA7E03-F8CF-4C5F-8105-8A2FE93CD409}" destId="{63A23CA2-D476-4610-B5F0-68A2B34B0736}" srcOrd="0" destOrd="0" presId="urn:microsoft.com/office/officeart/2005/8/layout/hierarchy2"/>
    <dgm:cxn modelId="{65C592DC-0017-43E3-A1C5-2A3A7316E039}" type="presParOf" srcId="{CB8F436E-26C8-488A-941B-9FCC4220EAD1}" destId="{1B13A75A-3E1B-4B0C-BF1C-9A51014806C9}" srcOrd="3" destOrd="0" presId="urn:microsoft.com/office/officeart/2005/8/layout/hierarchy2"/>
    <dgm:cxn modelId="{5E5CD7CE-CB67-4669-B799-3AC92327062C}" type="presParOf" srcId="{1B13A75A-3E1B-4B0C-BF1C-9A51014806C9}" destId="{DE44F43E-4495-499C-8A86-04FDEE100A83}" srcOrd="0" destOrd="0" presId="urn:microsoft.com/office/officeart/2005/8/layout/hierarchy2"/>
    <dgm:cxn modelId="{C0FDFE68-FC55-465E-8962-E526F96A2B03}" type="presParOf" srcId="{1B13A75A-3E1B-4B0C-BF1C-9A51014806C9}" destId="{819CED3A-9DD8-400E-82F0-99C2610EAE38}" srcOrd="1" destOrd="0" presId="urn:microsoft.com/office/officeart/2005/8/layout/hierarchy2"/>
    <dgm:cxn modelId="{204DAA95-3940-4CE4-9BFE-A04083B6C15C}" type="presParOf" srcId="{819CED3A-9DD8-400E-82F0-99C2610EAE38}" destId="{BC2D08ED-C2A2-4F3D-9579-E506D34D33D4}" srcOrd="0" destOrd="0" presId="urn:microsoft.com/office/officeart/2005/8/layout/hierarchy2"/>
    <dgm:cxn modelId="{2FE2151B-DE50-490F-A94F-D5DC0063ACB8}" type="presParOf" srcId="{BC2D08ED-C2A2-4F3D-9579-E506D34D33D4}" destId="{930DDF3D-E369-4821-80D8-58C68E2691C2}" srcOrd="0" destOrd="0" presId="urn:microsoft.com/office/officeart/2005/8/layout/hierarchy2"/>
    <dgm:cxn modelId="{B7720ADB-0AD0-421E-9FC8-1FBB33910301}" type="presParOf" srcId="{819CED3A-9DD8-400E-82F0-99C2610EAE38}" destId="{52D148F3-9D0C-4A34-AC5E-C957B6F8241A}" srcOrd="1" destOrd="0" presId="urn:microsoft.com/office/officeart/2005/8/layout/hierarchy2"/>
    <dgm:cxn modelId="{EA1972EA-2F20-44DE-8A4B-BAB3AC9C455C}" type="presParOf" srcId="{52D148F3-9D0C-4A34-AC5E-C957B6F8241A}" destId="{FCB18797-557C-4922-A08F-E871D305DCD1}" srcOrd="0" destOrd="0" presId="urn:microsoft.com/office/officeart/2005/8/layout/hierarchy2"/>
    <dgm:cxn modelId="{4CE1A68A-899E-4207-B76B-9C5733B615FB}" type="presParOf" srcId="{52D148F3-9D0C-4A34-AC5E-C957B6F8241A}" destId="{58746102-AF06-428A-80DD-716D33C0C932}" srcOrd="1" destOrd="0" presId="urn:microsoft.com/office/officeart/2005/8/layout/hierarchy2"/>
    <dgm:cxn modelId="{7BD2ACD8-840E-4B6C-92B5-8376B7676AD1}" type="presParOf" srcId="{819CED3A-9DD8-400E-82F0-99C2610EAE38}" destId="{D3DCD621-EA6E-4828-9F93-FA092C105E84}" srcOrd="2" destOrd="0" presId="urn:microsoft.com/office/officeart/2005/8/layout/hierarchy2"/>
    <dgm:cxn modelId="{E37E5FA7-B636-474B-A6A9-59BC83A2B18B}" type="presParOf" srcId="{D3DCD621-EA6E-4828-9F93-FA092C105E84}" destId="{27D54496-3488-4C5F-BAD2-4D9FF7CE7EED}" srcOrd="0" destOrd="0" presId="urn:microsoft.com/office/officeart/2005/8/layout/hierarchy2"/>
    <dgm:cxn modelId="{C28B9845-B66C-46A0-B3B0-DBA64ABA35C7}" type="presParOf" srcId="{819CED3A-9DD8-400E-82F0-99C2610EAE38}" destId="{3A09F4B4-64D6-4913-A13B-59F02E040AA3}" srcOrd="3" destOrd="0" presId="urn:microsoft.com/office/officeart/2005/8/layout/hierarchy2"/>
    <dgm:cxn modelId="{64EAE38C-48E6-48AF-8898-5FBADE622B41}" type="presParOf" srcId="{3A09F4B4-64D6-4913-A13B-59F02E040AA3}" destId="{579C6B43-4AEA-4096-AD65-CFB8C6600284}" srcOrd="0" destOrd="0" presId="urn:microsoft.com/office/officeart/2005/8/layout/hierarchy2"/>
    <dgm:cxn modelId="{D6AB04AC-AAE6-491F-B14F-EC5DFAAD1DE5}" type="presParOf" srcId="{3A09F4B4-64D6-4913-A13B-59F02E040AA3}" destId="{7DFA1377-B7F8-4607-A2EE-FB3E9330A6C1}" srcOrd="1" destOrd="0" presId="urn:microsoft.com/office/officeart/2005/8/layout/hierarchy2"/>
    <dgm:cxn modelId="{93D6EF66-D1F5-4065-8FF4-342A5C6B65C9}" type="presParOf" srcId="{CB8F436E-26C8-488A-941B-9FCC4220EAD1}" destId="{74EE1D57-3E17-459E-9860-9547C51DA66E}" srcOrd="4" destOrd="0" presId="urn:microsoft.com/office/officeart/2005/8/layout/hierarchy2"/>
    <dgm:cxn modelId="{367FC3ED-CF0C-4DBE-8628-108784CA575E}" type="presParOf" srcId="{74EE1D57-3E17-459E-9860-9547C51DA66E}" destId="{E6B922BC-B8F8-4701-A1B8-AB233E0F9168}" srcOrd="0" destOrd="0" presId="urn:microsoft.com/office/officeart/2005/8/layout/hierarchy2"/>
    <dgm:cxn modelId="{9E70ECC4-DEF2-4B76-9289-ACDC62115F9F}" type="presParOf" srcId="{CB8F436E-26C8-488A-941B-9FCC4220EAD1}" destId="{17023743-FFE0-4A9F-88F6-79AB6E3B2D62}" srcOrd="5" destOrd="0" presId="urn:microsoft.com/office/officeart/2005/8/layout/hierarchy2"/>
    <dgm:cxn modelId="{3CF51BA0-3BFD-4A3A-832B-B3472A6CBA9D}" type="presParOf" srcId="{17023743-FFE0-4A9F-88F6-79AB6E3B2D62}" destId="{6AE9F933-0E4A-4899-BC59-5D95414D08E6}" srcOrd="0" destOrd="0" presId="urn:microsoft.com/office/officeart/2005/8/layout/hierarchy2"/>
    <dgm:cxn modelId="{EC8E458D-0743-4C67-84A4-2C6D4B28C8E9}" type="presParOf" srcId="{17023743-FFE0-4A9F-88F6-79AB6E3B2D62}" destId="{19E0C281-1042-41F5-A6EE-E96CFE1CEF6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D9F2-A5BA-468C-9BE6-36655705F45E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D77E6F13-B4B7-4962-9442-07BC8E0AE47A}">
      <dgm:prSet phldrT="[Text]"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Chuyển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chữ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chữ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4EE4A0-1061-476A-91A4-57CF4028E5AC}" type="parTrans" cxnId="{474FCA0C-13DF-4A37-B4FB-8379EFDC9295}">
      <dgm:prSet/>
      <dgm:spPr/>
      <dgm:t>
        <a:bodyPr/>
        <a:lstStyle/>
        <a:p>
          <a:endParaRPr lang="en-GB"/>
        </a:p>
      </dgm:t>
    </dgm:pt>
    <dgm:pt modelId="{325A2839-3C95-4050-9E42-D6F9821B765D}" type="sibTrans" cxnId="{474FCA0C-13DF-4A37-B4FB-8379EFDC9295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7E71F8E6-2DE9-40BD-9B1E-056F8B1AD843}">
      <dgm:prSet phldrT="[Text]"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câu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2037D5-0056-458B-BBBF-13B90BBAC405}" type="parTrans" cxnId="{1956DB85-E90E-4A85-A4C7-B4A113703301}">
      <dgm:prSet/>
      <dgm:spPr/>
      <dgm:t>
        <a:bodyPr/>
        <a:lstStyle/>
        <a:p>
          <a:endParaRPr lang="en-GB"/>
        </a:p>
      </dgm:t>
    </dgm:pt>
    <dgm:pt modelId="{43F0F5BA-05BE-4063-B207-EBA0B995848B}" type="sibTrans" cxnId="{1956DB85-E90E-4A85-A4C7-B4A113703301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4211AA45-D403-4BAC-8E88-C2FBDD41A397}">
      <dgm:prSet phldrT="[Text]"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những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StopsWord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FEDE6C-19FC-434C-B045-FD5177237B19}" type="parTrans" cxnId="{070F2667-2DB1-40F1-AC86-9E54B704458F}">
      <dgm:prSet/>
      <dgm:spPr/>
      <dgm:t>
        <a:bodyPr/>
        <a:lstStyle/>
        <a:p>
          <a:endParaRPr lang="en-GB"/>
        </a:p>
      </dgm:t>
    </dgm:pt>
    <dgm:pt modelId="{A3C4FCC5-465C-46F5-BA2D-9E452BE9238A}" type="sibTrans" cxnId="{070F2667-2DB1-40F1-AC86-9E54B704458F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3277040A-FC4A-434E-B522-41D1DFC80394}">
      <dgm:prSet phldrT="[Text]"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4.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dấu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sắc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huyền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hỏi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ngã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nặng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):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1DC8B5-1CC0-4772-95D8-62FB8E661110}" type="parTrans" cxnId="{CE825F72-FB1E-4017-A5C1-AB54DEF1F6C8}">
      <dgm:prSet/>
      <dgm:spPr/>
      <dgm:t>
        <a:bodyPr/>
        <a:lstStyle/>
        <a:p>
          <a:endParaRPr lang="en-GB"/>
        </a:p>
      </dgm:t>
    </dgm:pt>
    <dgm:pt modelId="{4C643B27-32AE-45E2-A780-7699F7D1D5D1}" type="sibTrans" cxnId="{CE825F72-FB1E-4017-A5C1-AB54DEF1F6C8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7DEDB4E4-C521-43A1-8EF6-6FAF30C6268F}">
      <dgm:prSet phldrT="[Text]"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5.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xem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9EFE92-8577-4A89-BCA4-723E8E88D46C}" type="parTrans" cxnId="{4D19AF23-A0D5-4C65-8D1E-E52618D2BC67}">
      <dgm:prSet/>
      <dgm:spPr/>
      <dgm:t>
        <a:bodyPr/>
        <a:lstStyle/>
        <a:p>
          <a:endParaRPr lang="en-GB"/>
        </a:p>
      </dgm:t>
    </dgm:pt>
    <dgm:pt modelId="{A2D6255D-3007-4B3B-AD5E-D25FA540FB63}" type="sibTrans" cxnId="{4D19AF23-A0D5-4C65-8D1E-E52618D2BC67}">
      <dgm:prSet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GB"/>
        </a:p>
      </dgm:t>
    </dgm:pt>
    <dgm:pt modelId="{2D55FFDE-4428-4AAC-9E6B-FDE48050AF6D}">
      <dgm:prSet custT="1"/>
      <dgm:spPr/>
      <dgm:t>
        <a:bodyPr/>
        <a:lstStyle/>
        <a:p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6.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khoảng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thừa</a:t>
          </a:r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010F7F-5D06-4A7F-A3F9-75FF7C10FCDD}" type="parTrans" cxnId="{C73E2B79-0125-4063-8498-E7F3B07002A4}">
      <dgm:prSet/>
      <dgm:spPr/>
      <dgm:t>
        <a:bodyPr/>
        <a:lstStyle/>
        <a:p>
          <a:endParaRPr lang="en-GB"/>
        </a:p>
      </dgm:t>
    </dgm:pt>
    <dgm:pt modelId="{3EB5D7A7-A769-401C-94DB-7B92AB453225}" type="sibTrans" cxnId="{C73E2B79-0125-4063-8498-E7F3B07002A4}">
      <dgm:prSet/>
      <dgm:spPr/>
      <dgm:t>
        <a:bodyPr/>
        <a:lstStyle/>
        <a:p>
          <a:endParaRPr lang="en-GB"/>
        </a:p>
      </dgm:t>
    </dgm:pt>
    <dgm:pt modelId="{97B9137E-362C-4837-A92D-F2C9930EE7ED}" type="pres">
      <dgm:prSet presAssocID="{5797D9F2-A5BA-468C-9BE6-36655705F45E}" presName="Name0" presStyleCnt="0">
        <dgm:presLayoutVars>
          <dgm:dir/>
          <dgm:resizeHandles val="exact"/>
        </dgm:presLayoutVars>
      </dgm:prSet>
      <dgm:spPr/>
    </dgm:pt>
    <dgm:pt modelId="{3560572C-E6E5-4DA0-89B4-8C8A5B787ADB}" type="pres">
      <dgm:prSet presAssocID="{D77E6F13-B4B7-4962-9442-07BC8E0AE47A}" presName="node" presStyleLbl="node1" presStyleIdx="0" presStyleCnt="6" custLinFactNeighborY="2579">
        <dgm:presLayoutVars>
          <dgm:bulletEnabled val="1"/>
        </dgm:presLayoutVars>
      </dgm:prSet>
      <dgm:spPr/>
    </dgm:pt>
    <dgm:pt modelId="{C75A999E-3AEE-462F-9608-599A6336C815}" type="pres">
      <dgm:prSet presAssocID="{325A2839-3C95-4050-9E42-D6F9821B765D}" presName="sibTrans" presStyleLbl="sibTrans1D1" presStyleIdx="0" presStyleCnt="5"/>
      <dgm:spPr/>
    </dgm:pt>
    <dgm:pt modelId="{E0580291-A74F-4E82-A336-E5BBD77D701E}" type="pres">
      <dgm:prSet presAssocID="{325A2839-3C95-4050-9E42-D6F9821B765D}" presName="connectorText" presStyleLbl="sibTrans1D1" presStyleIdx="0" presStyleCnt="5"/>
      <dgm:spPr/>
    </dgm:pt>
    <dgm:pt modelId="{D7569FB5-307F-40E2-895C-B5DE27BE10B2}" type="pres">
      <dgm:prSet presAssocID="{7E71F8E6-2DE9-40BD-9B1E-056F8B1AD843}" presName="node" presStyleLbl="node1" presStyleIdx="1" presStyleCnt="6" custLinFactNeighborY="2579">
        <dgm:presLayoutVars>
          <dgm:bulletEnabled val="1"/>
        </dgm:presLayoutVars>
      </dgm:prSet>
      <dgm:spPr/>
    </dgm:pt>
    <dgm:pt modelId="{78D04B5A-DC61-47C8-A785-A52B29C565EB}" type="pres">
      <dgm:prSet presAssocID="{43F0F5BA-05BE-4063-B207-EBA0B995848B}" presName="sibTrans" presStyleLbl="sibTrans1D1" presStyleIdx="1" presStyleCnt="5"/>
      <dgm:spPr/>
    </dgm:pt>
    <dgm:pt modelId="{1B2B8427-B7A9-4974-9C17-555F940384C4}" type="pres">
      <dgm:prSet presAssocID="{43F0F5BA-05BE-4063-B207-EBA0B995848B}" presName="connectorText" presStyleLbl="sibTrans1D1" presStyleIdx="1" presStyleCnt="5"/>
      <dgm:spPr/>
    </dgm:pt>
    <dgm:pt modelId="{ABDC98A7-273C-42A3-8640-9AE6A67C9733}" type="pres">
      <dgm:prSet presAssocID="{4211AA45-D403-4BAC-8E88-C2FBDD41A397}" presName="node" presStyleLbl="node1" presStyleIdx="2" presStyleCnt="6" custLinFactNeighborX="-252" custLinFactNeighborY="2441">
        <dgm:presLayoutVars>
          <dgm:bulletEnabled val="1"/>
        </dgm:presLayoutVars>
      </dgm:prSet>
      <dgm:spPr/>
    </dgm:pt>
    <dgm:pt modelId="{6EC77318-7A21-4FEA-8C77-32E948EA4505}" type="pres">
      <dgm:prSet presAssocID="{A3C4FCC5-465C-46F5-BA2D-9E452BE9238A}" presName="sibTrans" presStyleLbl="sibTrans1D1" presStyleIdx="2" presStyleCnt="5"/>
      <dgm:spPr/>
    </dgm:pt>
    <dgm:pt modelId="{139B647E-DA89-4A99-A79A-5E423F6F1971}" type="pres">
      <dgm:prSet presAssocID="{A3C4FCC5-465C-46F5-BA2D-9E452BE9238A}" presName="connectorText" presStyleLbl="sibTrans1D1" presStyleIdx="2" presStyleCnt="5"/>
      <dgm:spPr/>
    </dgm:pt>
    <dgm:pt modelId="{3169662F-9C98-4016-871A-CA8F047DCDA4}" type="pres">
      <dgm:prSet presAssocID="{3277040A-FC4A-434E-B522-41D1DFC80394}" presName="node" presStyleLbl="node1" presStyleIdx="3" presStyleCnt="6" custLinFactNeighborY="110">
        <dgm:presLayoutVars>
          <dgm:bulletEnabled val="1"/>
        </dgm:presLayoutVars>
      </dgm:prSet>
      <dgm:spPr/>
    </dgm:pt>
    <dgm:pt modelId="{A4457046-61A0-476C-8D44-695E70D6B0D3}" type="pres">
      <dgm:prSet presAssocID="{4C643B27-32AE-45E2-A780-7699F7D1D5D1}" presName="sibTrans" presStyleLbl="sibTrans1D1" presStyleIdx="3" presStyleCnt="5"/>
      <dgm:spPr/>
    </dgm:pt>
    <dgm:pt modelId="{FB2E48D8-1513-4A39-BBD5-69F32E9DBB64}" type="pres">
      <dgm:prSet presAssocID="{4C643B27-32AE-45E2-A780-7699F7D1D5D1}" presName="connectorText" presStyleLbl="sibTrans1D1" presStyleIdx="3" presStyleCnt="5"/>
      <dgm:spPr/>
    </dgm:pt>
    <dgm:pt modelId="{93D100B1-CD93-40C7-93E4-43F0A5D043A0}" type="pres">
      <dgm:prSet presAssocID="{7DEDB4E4-C521-43A1-8EF6-6FAF30C6268F}" presName="node" presStyleLbl="node1" presStyleIdx="4" presStyleCnt="6">
        <dgm:presLayoutVars>
          <dgm:bulletEnabled val="1"/>
        </dgm:presLayoutVars>
      </dgm:prSet>
      <dgm:spPr/>
    </dgm:pt>
    <dgm:pt modelId="{4A733ABE-0432-4365-B2B4-1236181D6610}" type="pres">
      <dgm:prSet presAssocID="{A2D6255D-3007-4B3B-AD5E-D25FA540FB63}" presName="sibTrans" presStyleLbl="sibTrans1D1" presStyleIdx="4" presStyleCnt="5"/>
      <dgm:spPr/>
    </dgm:pt>
    <dgm:pt modelId="{FDB9238D-23BC-4ED5-A270-EDEE687FFB2B}" type="pres">
      <dgm:prSet presAssocID="{A2D6255D-3007-4B3B-AD5E-D25FA540FB63}" presName="connectorText" presStyleLbl="sibTrans1D1" presStyleIdx="4" presStyleCnt="5"/>
      <dgm:spPr/>
    </dgm:pt>
    <dgm:pt modelId="{0E58B1FA-4A79-488B-ABE5-5BA5B03E9A57}" type="pres">
      <dgm:prSet presAssocID="{2D55FFDE-4428-4AAC-9E6B-FDE48050AF6D}" presName="node" presStyleLbl="node1" presStyleIdx="5" presStyleCnt="6">
        <dgm:presLayoutVars>
          <dgm:bulletEnabled val="1"/>
        </dgm:presLayoutVars>
      </dgm:prSet>
      <dgm:spPr/>
    </dgm:pt>
  </dgm:ptLst>
  <dgm:cxnLst>
    <dgm:cxn modelId="{1F26CD07-2D95-4CC4-88E4-3D68DF70CD3D}" type="presOf" srcId="{325A2839-3C95-4050-9E42-D6F9821B765D}" destId="{E0580291-A74F-4E82-A336-E5BBD77D701E}" srcOrd="1" destOrd="0" presId="urn:microsoft.com/office/officeart/2005/8/layout/bProcess3"/>
    <dgm:cxn modelId="{C9E79D09-B55D-47A3-86DB-0B0BB7E3ABF4}" type="presOf" srcId="{D77E6F13-B4B7-4962-9442-07BC8E0AE47A}" destId="{3560572C-E6E5-4DA0-89B4-8C8A5B787ADB}" srcOrd="0" destOrd="0" presId="urn:microsoft.com/office/officeart/2005/8/layout/bProcess3"/>
    <dgm:cxn modelId="{474FCA0C-13DF-4A37-B4FB-8379EFDC9295}" srcId="{5797D9F2-A5BA-468C-9BE6-36655705F45E}" destId="{D77E6F13-B4B7-4962-9442-07BC8E0AE47A}" srcOrd="0" destOrd="0" parTransId="{824EE4A0-1061-476A-91A4-57CF4028E5AC}" sibTransId="{325A2839-3C95-4050-9E42-D6F9821B765D}"/>
    <dgm:cxn modelId="{6E423210-FF88-4E7B-B5F3-E1052D87C1F4}" type="presOf" srcId="{43F0F5BA-05BE-4063-B207-EBA0B995848B}" destId="{78D04B5A-DC61-47C8-A785-A52B29C565EB}" srcOrd="0" destOrd="0" presId="urn:microsoft.com/office/officeart/2005/8/layout/bProcess3"/>
    <dgm:cxn modelId="{EA655A1C-50D6-433E-A123-19D851925D65}" type="presOf" srcId="{4C643B27-32AE-45E2-A780-7699F7D1D5D1}" destId="{FB2E48D8-1513-4A39-BBD5-69F32E9DBB64}" srcOrd="1" destOrd="0" presId="urn:microsoft.com/office/officeart/2005/8/layout/bProcess3"/>
    <dgm:cxn modelId="{4D19AF23-A0D5-4C65-8D1E-E52618D2BC67}" srcId="{5797D9F2-A5BA-468C-9BE6-36655705F45E}" destId="{7DEDB4E4-C521-43A1-8EF6-6FAF30C6268F}" srcOrd="4" destOrd="0" parTransId="{329EFE92-8577-4A89-BCA4-723E8E88D46C}" sibTransId="{A2D6255D-3007-4B3B-AD5E-D25FA540FB63}"/>
    <dgm:cxn modelId="{E75D8229-FEEA-45F6-87EE-73A309B5433D}" type="presOf" srcId="{4C643B27-32AE-45E2-A780-7699F7D1D5D1}" destId="{A4457046-61A0-476C-8D44-695E70D6B0D3}" srcOrd="0" destOrd="0" presId="urn:microsoft.com/office/officeart/2005/8/layout/bProcess3"/>
    <dgm:cxn modelId="{8C258330-17B0-48AF-B667-E9204E1C759C}" type="presOf" srcId="{5797D9F2-A5BA-468C-9BE6-36655705F45E}" destId="{97B9137E-362C-4837-A92D-F2C9930EE7ED}" srcOrd="0" destOrd="0" presId="urn:microsoft.com/office/officeart/2005/8/layout/bProcess3"/>
    <dgm:cxn modelId="{283EEC36-CA14-4423-BB1A-2DA8E54C0374}" type="presOf" srcId="{4211AA45-D403-4BAC-8E88-C2FBDD41A397}" destId="{ABDC98A7-273C-42A3-8640-9AE6A67C9733}" srcOrd="0" destOrd="0" presId="urn:microsoft.com/office/officeart/2005/8/layout/bProcess3"/>
    <dgm:cxn modelId="{FBE10661-DC2C-4ABD-BF42-7F5285E56AAB}" type="presOf" srcId="{325A2839-3C95-4050-9E42-D6F9821B765D}" destId="{C75A999E-3AEE-462F-9608-599A6336C815}" srcOrd="0" destOrd="0" presId="urn:microsoft.com/office/officeart/2005/8/layout/bProcess3"/>
    <dgm:cxn modelId="{070F2667-2DB1-40F1-AC86-9E54B704458F}" srcId="{5797D9F2-A5BA-468C-9BE6-36655705F45E}" destId="{4211AA45-D403-4BAC-8E88-C2FBDD41A397}" srcOrd="2" destOrd="0" parTransId="{E0FEDE6C-19FC-434C-B045-FD5177237B19}" sibTransId="{A3C4FCC5-465C-46F5-BA2D-9E452BE9238A}"/>
    <dgm:cxn modelId="{CE825F72-FB1E-4017-A5C1-AB54DEF1F6C8}" srcId="{5797D9F2-A5BA-468C-9BE6-36655705F45E}" destId="{3277040A-FC4A-434E-B522-41D1DFC80394}" srcOrd="3" destOrd="0" parTransId="{271DC8B5-1CC0-4772-95D8-62FB8E661110}" sibTransId="{4C643B27-32AE-45E2-A780-7699F7D1D5D1}"/>
    <dgm:cxn modelId="{60467052-C7DF-48D4-8942-D02B677A26B5}" type="presOf" srcId="{43F0F5BA-05BE-4063-B207-EBA0B995848B}" destId="{1B2B8427-B7A9-4974-9C17-555F940384C4}" srcOrd="1" destOrd="0" presId="urn:microsoft.com/office/officeart/2005/8/layout/bProcess3"/>
    <dgm:cxn modelId="{2949FA75-A6B2-4514-ADBA-3C2D1AB00500}" type="presOf" srcId="{A2D6255D-3007-4B3B-AD5E-D25FA540FB63}" destId="{FDB9238D-23BC-4ED5-A270-EDEE687FFB2B}" srcOrd="1" destOrd="0" presId="urn:microsoft.com/office/officeart/2005/8/layout/bProcess3"/>
    <dgm:cxn modelId="{C73E2B79-0125-4063-8498-E7F3B07002A4}" srcId="{5797D9F2-A5BA-468C-9BE6-36655705F45E}" destId="{2D55FFDE-4428-4AAC-9E6B-FDE48050AF6D}" srcOrd="5" destOrd="0" parTransId="{9C010F7F-5D06-4A7F-A3F9-75FF7C10FCDD}" sibTransId="{3EB5D7A7-A769-401C-94DB-7B92AB453225}"/>
    <dgm:cxn modelId="{BB6F987E-A1B6-48FC-A755-6C3019CCE9D6}" type="presOf" srcId="{A3C4FCC5-465C-46F5-BA2D-9E452BE9238A}" destId="{6EC77318-7A21-4FEA-8C77-32E948EA4505}" srcOrd="0" destOrd="0" presId="urn:microsoft.com/office/officeart/2005/8/layout/bProcess3"/>
    <dgm:cxn modelId="{B1FA9184-0105-4B50-A5C7-811BD6A75BFE}" type="presOf" srcId="{7E71F8E6-2DE9-40BD-9B1E-056F8B1AD843}" destId="{D7569FB5-307F-40E2-895C-B5DE27BE10B2}" srcOrd="0" destOrd="0" presId="urn:microsoft.com/office/officeart/2005/8/layout/bProcess3"/>
    <dgm:cxn modelId="{1956DB85-E90E-4A85-A4C7-B4A113703301}" srcId="{5797D9F2-A5BA-468C-9BE6-36655705F45E}" destId="{7E71F8E6-2DE9-40BD-9B1E-056F8B1AD843}" srcOrd="1" destOrd="0" parTransId="{A92037D5-0056-458B-BBBF-13B90BBAC405}" sibTransId="{43F0F5BA-05BE-4063-B207-EBA0B995848B}"/>
    <dgm:cxn modelId="{94674E8E-0ED9-4B60-B74E-2B34F0C8DC59}" type="presOf" srcId="{2D55FFDE-4428-4AAC-9E6B-FDE48050AF6D}" destId="{0E58B1FA-4A79-488B-ABE5-5BA5B03E9A57}" srcOrd="0" destOrd="0" presId="urn:microsoft.com/office/officeart/2005/8/layout/bProcess3"/>
    <dgm:cxn modelId="{5D6B9593-CBA6-4692-B997-D22292E63039}" type="presOf" srcId="{3277040A-FC4A-434E-B522-41D1DFC80394}" destId="{3169662F-9C98-4016-871A-CA8F047DCDA4}" srcOrd="0" destOrd="0" presId="urn:microsoft.com/office/officeart/2005/8/layout/bProcess3"/>
    <dgm:cxn modelId="{D6B50CBE-3CDC-4F4A-B3CD-6466F2FA0834}" type="presOf" srcId="{7DEDB4E4-C521-43A1-8EF6-6FAF30C6268F}" destId="{93D100B1-CD93-40C7-93E4-43F0A5D043A0}" srcOrd="0" destOrd="0" presId="urn:microsoft.com/office/officeart/2005/8/layout/bProcess3"/>
    <dgm:cxn modelId="{10A16CD2-5AFC-4DC3-8A26-3919D75F363C}" type="presOf" srcId="{A2D6255D-3007-4B3B-AD5E-D25FA540FB63}" destId="{4A733ABE-0432-4365-B2B4-1236181D6610}" srcOrd="0" destOrd="0" presId="urn:microsoft.com/office/officeart/2005/8/layout/bProcess3"/>
    <dgm:cxn modelId="{10BDFDD9-7A0C-4609-B1AA-962899032F79}" type="presOf" srcId="{A3C4FCC5-465C-46F5-BA2D-9E452BE9238A}" destId="{139B647E-DA89-4A99-A79A-5E423F6F1971}" srcOrd="1" destOrd="0" presId="urn:microsoft.com/office/officeart/2005/8/layout/bProcess3"/>
    <dgm:cxn modelId="{E9472E78-A525-402D-9419-0AFFFD786DCF}" type="presParOf" srcId="{97B9137E-362C-4837-A92D-F2C9930EE7ED}" destId="{3560572C-E6E5-4DA0-89B4-8C8A5B787ADB}" srcOrd="0" destOrd="0" presId="urn:microsoft.com/office/officeart/2005/8/layout/bProcess3"/>
    <dgm:cxn modelId="{2047CE05-4B0F-48AB-ACFE-1236D6AB648E}" type="presParOf" srcId="{97B9137E-362C-4837-A92D-F2C9930EE7ED}" destId="{C75A999E-3AEE-462F-9608-599A6336C815}" srcOrd="1" destOrd="0" presId="urn:microsoft.com/office/officeart/2005/8/layout/bProcess3"/>
    <dgm:cxn modelId="{1BB9664B-E961-4C41-8223-39568472284E}" type="presParOf" srcId="{C75A999E-3AEE-462F-9608-599A6336C815}" destId="{E0580291-A74F-4E82-A336-E5BBD77D701E}" srcOrd="0" destOrd="0" presId="urn:microsoft.com/office/officeart/2005/8/layout/bProcess3"/>
    <dgm:cxn modelId="{52D251D9-20A3-40E3-BB2E-7C57135B3685}" type="presParOf" srcId="{97B9137E-362C-4837-A92D-F2C9930EE7ED}" destId="{D7569FB5-307F-40E2-895C-B5DE27BE10B2}" srcOrd="2" destOrd="0" presId="urn:microsoft.com/office/officeart/2005/8/layout/bProcess3"/>
    <dgm:cxn modelId="{04E1F250-F36E-4E49-B2FF-9DA546B6525B}" type="presParOf" srcId="{97B9137E-362C-4837-A92D-F2C9930EE7ED}" destId="{78D04B5A-DC61-47C8-A785-A52B29C565EB}" srcOrd="3" destOrd="0" presId="urn:microsoft.com/office/officeart/2005/8/layout/bProcess3"/>
    <dgm:cxn modelId="{BC801A5C-A34D-4BA3-8DA7-52B8AF295C6B}" type="presParOf" srcId="{78D04B5A-DC61-47C8-A785-A52B29C565EB}" destId="{1B2B8427-B7A9-4974-9C17-555F940384C4}" srcOrd="0" destOrd="0" presId="urn:microsoft.com/office/officeart/2005/8/layout/bProcess3"/>
    <dgm:cxn modelId="{04DFF3B7-6213-4AB1-8D05-38894B1EFABB}" type="presParOf" srcId="{97B9137E-362C-4837-A92D-F2C9930EE7ED}" destId="{ABDC98A7-273C-42A3-8640-9AE6A67C9733}" srcOrd="4" destOrd="0" presId="urn:microsoft.com/office/officeart/2005/8/layout/bProcess3"/>
    <dgm:cxn modelId="{BA033516-9D19-48D0-A89B-420B389E5027}" type="presParOf" srcId="{97B9137E-362C-4837-A92D-F2C9930EE7ED}" destId="{6EC77318-7A21-4FEA-8C77-32E948EA4505}" srcOrd="5" destOrd="0" presId="urn:microsoft.com/office/officeart/2005/8/layout/bProcess3"/>
    <dgm:cxn modelId="{D1D42586-8C9D-4F9D-B86D-04AC87DABF82}" type="presParOf" srcId="{6EC77318-7A21-4FEA-8C77-32E948EA4505}" destId="{139B647E-DA89-4A99-A79A-5E423F6F1971}" srcOrd="0" destOrd="0" presId="urn:microsoft.com/office/officeart/2005/8/layout/bProcess3"/>
    <dgm:cxn modelId="{8D66F6DC-14EA-4E41-BE09-CB428D0E47DA}" type="presParOf" srcId="{97B9137E-362C-4837-A92D-F2C9930EE7ED}" destId="{3169662F-9C98-4016-871A-CA8F047DCDA4}" srcOrd="6" destOrd="0" presId="urn:microsoft.com/office/officeart/2005/8/layout/bProcess3"/>
    <dgm:cxn modelId="{662E3BA4-4FEB-489B-95EE-7C654709E9C6}" type="presParOf" srcId="{97B9137E-362C-4837-A92D-F2C9930EE7ED}" destId="{A4457046-61A0-476C-8D44-695E70D6B0D3}" srcOrd="7" destOrd="0" presId="urn:microsoft.com/office/officeart/2005/8/layout/bProcess3"/>
    <dgm:cxn modelId="{D56C0585-BEE3-4CC6-8C57-DDED06DD9BE8}" type="presParOf" srcId="{A4457046-61A0-476C-8D44-695E70D6B0D3}" destId="{FB2E48D8-1513-4A39-BBD5-69F32E9DBB64}" srcOrd="0" destOrd="0" presId="urn:microsoft.com/office/officeart/2005/8/layout/bProcess3"/>
    <dgm:cxn modelId="{7869F515-3D91-4674-8C44-EC533D93A457}" type="presParOf" srcId="{97B9137E-362C-4837-A92D-F2C9930EE7ED}" destId="{93D100B1-CD93-40C7-93E4-43F0A5D043A0}" srcOrd="8" destOrd="0" presId="urn:microsoft.com/office/officeart/2005/8/layout/bProcess3"/>
    <dgm:cxn modelId="{4F8E49C0-B9B6-488F-B8FE-1BC5764899D3}" type="presParOf" srcId="{97B9137E-362C-4837-A92D-F2C9930EE7ED}" destId="{4A733ABE-0432-4365-B2B4-1236181D6610}" srcOrd="9" destOrd="0" presId="urn:microsoft.com/office/officeart/2005/8/layout/bProcess3"/>
    <dgm:cxn modelId="{DB96381A-2D1E-40EE-BFBE-B4DD00DB6C14}" type="presParOf" srcId="{4A733ABE-0432-4365-B2B4-1236181D6610}" destId="{FDB9238D-23BC-4ED5-A270-EDEE687FFB2B}" srcOrd="0" destOrd="0" presId="urn:microsoft.com/office/officeart/2005/8/layout/bProcess3"/>
    <dgm:cxn modelId="{41941CF4-B983-4AFF-A881-3AFD7090FC08}" type="presParOf" srcId="{97B9137E-362C-4837-A92D-F2C9930EE7ED}" destId="{0E58B1FA-4A79-488B-ABE5-5BA5B03E9A57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23100-C3E1-49BC-8CEF-D4E0D94DCF8E}">
      <dsp:nvSpPr>
        <dsp:cNvPr id="0" name=""/>
        <dsp:cNvSpPr/>
      </dsp:nvSpPr>
      <dsp:spPr>
        <a:xfrm>
          <a:off x="2923" y="2049057"/>
          <a:ext cx="1250839" cy="516457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newtrain</a:t>
          </a:r>
        </a:p>
      </dsp:txBody>
      <dsp:txXfrm>
        <a:off x="18050" y="2064184"/>
        <a:ext cx="1220585" cy="486203"/>
      </dsp:txXfrm>
    </dsp:sp>
    <dsp:sp modelId="{1D07F297-7E01-4145-8D50-792DD7AFC2CC}">
      <dsp:nvSpPr>
        <dsp:cNvPr id="0" name=""/>
        <dsp:cNvSpPr/>
      </dsp:nvSpPr>
      <dsp:spPr>
        <a:xfrm rot="18372316">
          <a:off x="938953" y="1662873"/>
          <a:ext cx="1538208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1538208" y="238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69602" y="1648236"/>
        <a:ext cx="76910" cy="76910"/>
      </dsp:txXfrm>
    </dsp:sp>
    <dsp:sp modelId="{9DC7F98B-AA78-4087-AF81-4D2570F7C6BB}">
      <dsp:nvSpPr>
        <dsp:cNvPr id="0" name=""/>
        <dsp:cNvSpPr/>
      </dsp:nvSpPr>
      <dsp:spPr>
        <a:xfrm>
          <a:off x="2162351" y="822894"/>
          <a:ext cx="1973472" cy="4864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Am nhac</a:t>
          </a:r>
        </a:p>
      </dsp:txBody>
      <dsp:txXfrm>
        <a:off x="2176597" y="837140"/>
        <a:ext cx="1944980" cy="457912"/>
      </dsp:txXfrm>
    </dsp:sp>
    <dsp:sp modelId="{54D09E7A-1A99-42BC-B363-51D3052E628E}">
      <dsp:nvSpPr>
        <dsp:cNvPr id="0" name=""/>
        <dsp:cNvSpPr/>
      </dsp:nvSpPr>
      <dsp:spPr>
        <a:xfrm rot="18728978">
          <a:off x="3943313" y="608367"/>
          <a:ext cx="1170526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1170526" y="238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499313" y="602922"/>
        <a:ext cx="58526" cy="58526"/>
      </dsp:txXfrm>
    </dsp:sp>
    <dsp:sp modelId="{2733A8CA-68CE-4F1A-A638-2E52C3F93B1B}">
      <dsp:nvSpPr>
        <dsp:cNvPr id="0" name=""/>
        <dsp:cNvSpPr/>
      </dsp:nvSpPr>
      <dsp:spPr>
        <a:xfrm>
          <a:off x="4921328" y="13223"/>
          <a:ext cx="3104864" cy="37010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AN_TN_ (878).txt</a:t>
          </a:r>
        </a:p>
      </dsp:txBody>
      <dsp:txXfrm>
        <a:off x="4932168" y="24063"/>
        <a:ext cx="3083184" cy="348423"/>
      </dsp:txXfrm>
    </dsp:sp>
    <dsp:sp modelId="{55368843-B9B9-4A85-9C20-78F26BBDCAD2}">
      <dsp:nvSpPr>
        <dsp:cNvPr id="0" name=""/>
        <dsp:cNvSpPr/>
      </dsp:nvSpPr>
      <dsp:spPr>
        <a:xfrm rot="20491549">
          <a:off x="4114189" y="909246"/>
          <a:ext cx="839640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839640" y="238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3018" y="912074"/>
        <a:ext cx="41982" cy="41982"/>
      </dsp:txXfrm>
    </dsp:sp>
    <dsp:sp modelId="{153B9459-FB98-4001-94B5-49836C7B782B}">
      <dsp:nvSpPr>
        <dsp:cNvPr id="0" name=""/>
        <dsp:cNvSpPr/>
      </dsp:nvSpPr>
      <dsp:spPr>
        <a:xfrm>
          <a:off x="4932195" y="608296"/>
          <a:ext cx="3061810" cy="38347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AN_TN_ (879).txt</a:t>
          </a:r>
        </a:p>
      </dsp:txBody>
      <dsp:txXfrm>
        <a:off x="4943427" y="619528"/>
        <a:ext cx="3039346" cy="361010"/>
      </dsp:txXfrm>
    </dsp:sp>
    <dsp:sp modelId="{9C02E9E6-5E15-4DE9-BBDD-64537F752918}">
      <dsp:nvSpPr>
        <dsp:cNvPr id="0" name=""/>
        <dsp:cNvSpPr/>
      </dsp:nvSpPr>
      <dsp:spPr>
        <a:xfrm rot="1614228">
          <a:off x="4087686" y="1243532"/>
          <a:ext cx="889533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889533" y="238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10214" y="1245112"/>
        <a:ext cx="44476" cy="44476"/>
      </dsp:txXfrm>
    </dsp:sp>
    <dsp:sp modelId="{8E75EB07-F988-4511-BC80-FE31BD56D870}">
      <dsp:nvSpPr>
        <dsp:cNvPr id="0" name=""/>
        <dsp:cNvSpPr/>
      </dsp:nvSpPr>
      <dsp:spPr>
        <a:xfrm>
          <a:off x="4929081" y="1265314"/>
          <a:ext cx="3085591" cy="40658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.........</a:t>
          </a:r>
        </a:p>
      </dsp:txBody>
      <dsp:txXfrm>
        <a:off x="4940989" y="1277222"/>
        <a:ext cx="3061775" cy="382764"/>
      </dsp:txXfrm>
    </dsp:sp>
    <dsp:sp modelId="{03DA7E03-F8CF-4C5F-8105-8A2FE93CD409}">
      <dsp:nvSpPr>
        <dsp:cNvPr id="0" name=""/>
        <dsp:cNvSpPr/>
      </dsp:nvSpPr>
      <dsp:spPr>
        <a:xfrm rot="21429917">
          <a:off x="1253208" y="2261076"/>
          <a:ext cx="905515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905515" y="238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83328" y="2262257"/>
        <a:ext cx="45275" cy="45275"/>
      </dsp:txXfrm>
    </dsp:sp>
    <dsp:sp modelId="{DE44F43E-4495-499C-8A86-04FDEE100A83}">
      <dsp:nvSpPr>
        <dsp:cNvPr id="0" name=""/>
        <dsp:cNvSpPr/>
      </dsp:nvSpPr>
      <dsp:spPr>
        <a:xfrm>
          <a:off x="2158170" y="2036216"/>
          <a:ext cx="2024126" cy="4525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Am thuc</a:t>
          </a:r>
        </a:p>
      </dsp:txBody>
      <dsp:txXfrm>
        <a:off x="2171425" y="2049471"/>
        <a:ext cx="1997616" cy="426063"/>
      </dsp:txXfrm>
    </dsp:sp>
    <dsp:sp modelId="{BC2D08ED-C2A2-4F3D-9579-E506D34D33D4}">
      <dsp:nvSpPr>
        <dsp:cNvPr id="0" name=""/>
        <dsp:cNvSpPr/>
      </dsp:nvSpPr>
      <dsp:spPr>
        <a:xfrm rot="20794612">
          <a:off x="4171334" y="2145528"/>
          <a:ext cx="802594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802594" y="238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52566" y="2149281"/>
        <a:ext cx="40129" cy="40129"/>
      </dsp:txXfrm>
    </dsp:sp>
    <dsp:sp modelId="{FCB18797-557C-4922-A08F-E871D305DCD1}">
      <dsp:nvSpPr>
        <dsp:cNvPr id="0" name=""/>
        <dsp:cNvSpPr/>
      </dsp:nvSpPr>
      <dsp:spPr>
        <a:xfrm>
          <a:off x="4962966" y="1861302"/>
          <a:ext cx="3051640" cy="429773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AT_NLD_ (259).txt</a:t>
          </a:r>
        </a:p>
      </dsp:txBody>
      <dsp:txXfrm>
        <a:off x="4975554" y="1873890"/>
        <a:ext cx="3026464" cy="404597"/>
      </dsp:txXfrm>
    </dsp:sp>
    <dsp:sp modelId="{D3DCD621-EA6E-4828-9F93-FA092C105E84}">
      <dsp:nvSpPr>
        <dsp:cNvPr id="0" name=""/>
        <dsp:cNvSpPr/>
      </dsp:nvSpPr>
      <dsp:spPr>
        <a:xfrm rot="1929429">
          <a:off x="4107828" y="2497050"/>
          <a:ext cx="970852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970852" y="238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68983" y="2496597"/>
        <a:ext cx="48542" cy="48542"/>
      </dsp:txXfrm>
    </dsp:sp>
    <dsp:sp modelId="{579C6B43-4AEA-4096-AD65-CFB8C6600284}">
      <dsp:nvSpPr>
        <dsp:cNvPr id="0" name=""/>
        <dsp:cNvSpPr/>
      </dsp:nvSpPr>
      <dsp:spPr>
        <a:xfrm>
          <a:off x="5004212" y="2552881"/>
          <a:ext cx="2997066" cy="452704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..........</a:t>
          </a:r>
        </a:p>
      </dsp:txBody>
      <dsp:txXfrm>
        <a:off x="5017471" y="2566140"/>
        <a:ext cx="2970548" cy="426186"/>
      </dsp:txXfrm>
    </dsp:sp>
    <dsp:sp modelId="{74EE1D57-3E17-459E-9860-9547C51DA66E}">
      <dsp:nvSpPr>
        <dsp:cNvPr id="0" name=""/>
        <dsp:cNvSpPr/>
      </dsp:nvSpPr>
      <dsp:spPr>
        <a:xfrm rot="2642465">
          <a:off x="1068742" y="2740937"/>
          <a:ext cx="1316130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1316130" y="2381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693904" y="2731852"/>
        <a:ext cx="65806" cy="65806"/>
      </dsp:txXfrm>
    </dsp:sp>
    <dsp:sp modelId="{6AE9F933-0E4A-4899-BC59-5D95414D08E6}">
      <dsp:nvSpPr>
        <dsp:cNvPr id="0" name=""/>
        <dsp:cNvSpPr/>
      </dsp:nvSpPr>
      <dsp:spPr>
        <a:xfrm>
          <a:off x="2199852" y="3006544"/>
          <a:ext cx="1834142" cy="431362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..........</a:t>
          </a:r>
        </a:p>
      </dsp:txBody>
      <dsp:txXfrm>
        <a:off x="2212486" y="3019178"/>
        <a:ext cx="1808874" cy="406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A999E-3AEE-462F-9608-599A6336C815}">
      <dsp:nvSpPr>
        <dsp:cNvPr id="0" name=""/>
        <dsp:cNvSpPr/>
      </dsp:nvSpPr>
      <dsp:spPr>
        <a:xfrm>
          <a:off x="2812296" y="1255045"/>
          <a:ext cx="614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4927" y="45720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03622" y="1297538"/>
        <a:ext cx="32276" cy="6455"/>
      </dsp:txXfrm>
    </dsp:sp>
    <dsp:sp modelId="{3560572C-E6E5-4DA0-89B4-8C8A5B787ADB}">
      <dsp:nvSpPr>
        <dsp:cNvPr id="0" name=""/>
        <dsp:cNvSpPr/>
      </dsp:nvSpPr>
      <dsp:spPr>
        <a:xfrm>
          <a:off x="7455" y="458773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Chuyển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chữ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chữ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thường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55" y="458773"/>
        <a:ext cx="2806641" cy="1683984"/>
      </dsp:txXfrm>
    </dsp:sp>
    <dsp:sp modelId="{78D04B5A-DC61-47C8-A785-A52B29C565EB}">
      <dsp:nvSpPr>
        <dsp:cNvPr id="0" name=""/>
        <dsp:cNvSpPr/>
      </dsp:nvSpPr>
      <dsp:spPr>
        <a:xfrm>
          <a:off x="6264465" y="1252722"/>
          <a:ext cx="607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043"/>
              </a:moveTo>
              <a:lnTo>
                <a:pt x="321027" y="48043"/>
              </a:lnTo>
              <a:lnTo>
                <a:pt x="321027" y="45720"/>
              </a:lnTo>
              <a:lnTo>
                <a:pt x="607854" y="45720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52431" y="1295214"/>
        <a:ext cx="31922" cy="6455"/>
      </dsp:txXfrm>
    </dsp:sp>
    <dsp:sp modelId="{D7569FB5-307F-40E2-895C-B5DE27BE10B2}">
      <dsp:nvSpPr>
        <dsp:cNvPr id="0" name=""/>
        <dsp:cNvSpPr/>
      </dsp:nvSpPr>
      <dsp:spPr>
        <a:xfrm>
          <a:off x="3459624" y="458773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câu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59624" y="458773"/>
        <a:ext cx="2806641" cy="1683984"/>
      </dsp:txXfrm>
    </dsp:sp>
    <dsp:sp modelId="{6EC77318-7A21-4FEA-8C77-32E948EA4505}">
      <dsp:nvSpPr>
        <dsp:cNvPr id="0" name=""/>
        <dsp:cNvSpPr/>
      </dsp:nvSpPr>
      <dsp:spPr>
        <a:xfrm>
          <a:off x="1410776" y="2138634"/>
          <a:ext cx="6897264" cy="575673"/>
        </a:xfrm>
        <a:custGeom>
          <a:avLst/>
          <a:gdLst/>
          <a:ahLst/>
          <a:cxnLst/>
          <a:rect l="0" t="0" r="0" b="0"/>
          <a:pathLst>
            <a:path>
              <a:moveTo>
                <a:pt x="6897264" y="0"/>
              </a:moveTo>
              <a:lnTo>
                <a:pt x="6897264" y="304936"/>
              </a:lnTo>
              <a:lnTo>
                <a:pt x="0" y="304936"/>
              </a:lnTo>
              <a:lnTo>
                <a:pt x="0" y="575673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86312" y="2423243"/>
        <a:ext cx="346192" cy="6455"/>
      </dsp:txXfrm>
    </dsp:sp>
    <dsp:sp modelId="{ABDC98A7-273C-42A3-8640-9AE6A67C9733}">
      <dsp:nvSpPr>
        <dsp:cNvPr id="0" name=""/>
        <dsp:cNvSpPr/>
      </dsp:nvSpPr>
      <dsp:spPr>
        <a:xfrm>
          <a:off x="6904720" y="456449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những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StopsWord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04720" y="456449"/>
        <a:ext cx="2806641" cy="1683984"/>
      </dsp:txXfrm>
    </dsp:sp>
    <dsp:sp modelId="{A4457046-61A0-476C-8D44-695E70D6B0D3}">
      <dsp:nvSpPr>
        <dsp:cNvPr id="0" name=""/>
        <dsp:cNvSpPr/>
      </dsp:nvSpPr>
      <dsp:spPr>
        <a:xfrm>
          <a:off x="2812296" y="3541128"/>
          <a:ext cx="614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572"/>
              </a:moveTo>
              <a:lnTo>
                <a:pt x="324563" y="47572"/>
              </a:lnTo>
              <a:lnTo>
                <a:pt x="324563" y="45720"/>
              </a:lnTo>
              <a:lnTo>
                <a:pt x="614927" y="45720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03622" y="3583620"/>
        <a:ext cx="32276" cy="6455"/>
      </dsp:txXfrm>
    </dsp:sp>
    <dsp:sp modelId="{3169662F-9C98-4016-871A-CA8F047DCDA4}">
      <dsp:nvSpPr>
        <dsp:cNvPr id="0" name=""/>
        <dsp:cNvSpPr/>
      </dsp:nvSpPr>
      <dsp:spPr>
        <a:xfrm>
          <a:off x="7455" y="2746708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dấu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kí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sắc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huyền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hỏi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ngã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nặng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):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55" y="2746708"/>
        <a:ext cx="2806641" cy="1683984"/>
      </dsp:txXfrm>
    </dsp:sp>
    <dsp:sp modelId="{4A733ABE-0432-4365-B2B4-1236181D6610}">
      <dsp:nvSpPr>
        <dsp:cNvPr id="0" name=""/>
        <dsp:cNvSpPr/>
      </dsp:nvSpPr>
      <dsp:spPr>
        <a:xfrm>
          <a:off x="6264465" y="3541128"/>
          <a:ext cx="6149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4927" y="45720"/>
              </a:lnTo>
            </a:path>
          </a:pathLst>
        </a:custGeom>
        <a:noFill/>
        <a:ln w="25400" cap="flat" cmpd="sng" algn="ctr">
          <a:solidFill>
            <a:schemeClr val="dk1"/>
          </a:solidFill>
          <a:prstDash val="solid"/>
          <a:tailEnd type="arrow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555791" y="3583620"/>
        <a:ext cx="32276" cy="6455"/>
      </dsp:txXfrm>
    </dsp:sp>
    <dsp:sp modelId="{93D100B1-CD93-40C7-93E4-43F0A5D043A0}">
      <dsp:nvSpPr>
        <dsp:cNvPr id="0" name=""/>
        <dsp:cNvSpPr/>
      </dsp:nvSpPr>
      <dsp:spPr>
        <a:xfrm>
          <a:off x="3459624" y="2744855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xem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trọng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59624" y="2744855"/>
        <a:ext cx="2806641" cy="1683984"/>
      </dsp:txXfrm>
    </dsp:sp>
    <dsp:sp modelId="{0E58B1FA-4A79-488B-ABE5-5BA5B03E9A57}">
      <dsp:nvSpPr>
        <dsp:cNvPr id="0" name=""/>
        <dsp:cNvSpPr/>
      </dsp:nvSpPr>
      <dsp:spPr>
        <a:xfrm>
          <a:off x="6911793" y="2744855"/>
          <a:ext cx="2806641" cy="1683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6.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Xóa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khoảng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cách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thừa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GB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11793" y="2744855"/>
        <a:ext cx="2806641" cy="1683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56987-DE64-46F7-9565-3892736E7D0F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F7921-FE1C-415C-91D0-5921E73C1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73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8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3BD0-8C25-4E66-809C-07AABF8CC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C3E49-50F0-4CC6-9446-74CF5AF8A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D7447-3936-4CB1-98B2-BCED8430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BE65-C586-46FD-B081-1619674F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C6BEA-4E9C-4DBA-8A89-F7BC39E8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544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3923-857B-4157-922C-124292AC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CFC77-41CE-40DC-9172-B90830FE8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27E4-BFE9-46D6-91DB-35D027B5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302D4-A57F-41E8-BB77-F692723E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FFD6-FC14-456D-9A95-96E8EB53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358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D807A-B512-4169-93C2-36FEBCF81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A0162-4B8C-4435-99EC-7D72DE8CA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EE50C-F2A4-4982-81B7-3926EDAD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9A46-3EE9-4921-8955-5A5671CE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05BBD-A425-4BCE-BC37-F95741F3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649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2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47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78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25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10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340E-28FE-49E9-9D7C-B16C3494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3114-821C-4CE0-A77B-78E84DC1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0B3E-D277-4B09-811D-CAFC08CF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5539D-75AE-420F-BE49-49B0DF40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4DE05-6E2F-4756-B52E-6025BA58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4006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36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1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8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9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33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61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5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F17A-D95B-4D17-8390-63C835F6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CD292-2F54-42D2-A241-58AA1EC61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1631-8441-4B62-AC31-7027D9F7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B4CAD-6E1E-4BD7-8E06-8414C804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61739-1727-4E7A-9109-EB173DC5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023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C7E9-E9BE-46D6-8D70-FA18FBCA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612C-BE99-4051-BD1E-E71B20720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45967-0822-4447-9CF9-FF1BC5C16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AE2A-3728-46F6-8597-F212F3A6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DF457-CE11-4CA4-8894-E6CA25F4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1DE4-6DE1-4383-8522-9B165EBE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237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BC0B-154A-424C-BB03-8602D37B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17314-1967-495C-AB67-0CDDAB151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10670-7253-488F-A1FB-0878FB598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21FE-B779-4E3C-9E1F-BF1805E02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10965-48E8-484E-9457-1E4E800B4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68850-FCB1-4DAB-A8C2-5AE3E630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4AD2-4C5C-4A60-B517-F64C49CF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7CD97-8340-499C-8CB1-B9D99D73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930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3046-1044-419D-994E-417E9A529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E6E33-217D-4CF8-ADB3-94265150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1301D-1FB2-426E-872A-369A4138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B56C-914E-472F-A2FB-D16530B9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101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B2BC8-B074-4959-8C32-E3D81063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268EC-1A13-4D2C-BC85-F245E62F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BA83E-7B24-42B1-8E64-4A3FEB01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60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5694-73B2-4E47-9891-8E1339249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C03D-5E87-41CA-BC97-555E09B0A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2AF4F-1A05-4CBE-A57E-B4A2E6406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65A88-D545-4239-B9EB-DBFA94A0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E146E-6B37-41AD-B572-EBED235E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64A0-FA49-4E7E-B156-5C053E04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729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6CD8-039D-490B-9289-D04DCC2A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323DD-87E7-4A0A-AB49-CEB2B78A3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6C1A3-A656-41EA-88F1-D61AD1AB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E7FFE-F6C9-4533-8740-88051F6E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DB744-4A84-400F-A0B1-0DE1E2BF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01DC-FA17-489A-850A-73E9BEF6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351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3F891-A26B-48A2-9997-15D929CB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A7518-C225-443C-BBA9-8BFDB2F1A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7F27F-1715-4E76-AEFE-A14F19F67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15BC1-3E85-4CEC-AB21-F2D7215A48D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08684-B8F0-4E99-BB6C-2E2B4BED8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BAAB-E71F-41F9-AA70-409C8594F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525F-C12A-4B9C-A264-98F62F59531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484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5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2A6E7-D809-4263-A630-DDAB5DE98254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39A12-7A80-4BB5-9AE4-5C87BA386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8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2.mp3"/><Relationship Id="rId7" Type="http://schemas.openxmlformats.org/officeDocument/2006/relationships/image" Target="../media/image3.png"/><Relationship Id="rId2" Type="http://schemas.microsoft.com/office/2007/relationships/media" Target="../media/media2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 Square"/>
          <p:cNvSpPr/>
          <p:nvPr/>
        </p:nvSpPr>
        <p:spPr>
          <a:xfrm>
            <a:off x="4692502" y="2025502"/>
            <a:ext cx="2806996" cy="2806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op Half Rectangle"/>
          <p:cNvSpPr/>
          <p:nvPr/>
        </p:nvSpPr>
        <p:spPr>
          <a:xfrm>
            <a:off x="4692502" y="2025502"/>
            <a:ext cx="2806996" cy="2806996"/>
          </a:xfrm>
          <a:custGeom>
            <a:avLst/>
            <a:gdLst>
              <a:gd name="connsiteX0" fmla="*/ 0 w 2806996"/>
              <a:gd name="connsiteY0" fmla="*/ 0 h 2806996"/>
              <a:gd name="connsiteX1" fmla="*/ 2806996 w 2806996"/>
              <a:gd name="connsiteY1" fmla="*/ 0 h 2806996"/>
              <a:gd name="connsiteX2" fmla="*/ 2806996 w 2806996"/>
              <a:gd name="connsiteY2" fmla="*/ 2806996 h 2806996"/>
              <a:gd name="connsiteX3" fmla="*/ 0 w 2806996"/>
              <a:gd name="connsiteY3" fmla="*/ 2806996 h 2806996"/>
              <a:gd name="connsiteX4" fmla="*/ 0 w 2806996"/>
              <a:gd name="connsiteY4" fmla="*/ 0 h 2806996"/>
              <a:gd name="connsiteX0" fmla="*/ 0 w 2806996"/>
              <a:gd name="connsiteY0" fmla="*/ 0 h 2806996"/>
              <a:gd name="connsiteX1" fmla="*/ 2806996 w 2806996"/>
              <a:gd name="connsiteY1" fmla="*/ 2806996 h 2806996"/>
              <a:gd name="connsiteX2" fmla="*/ 0 w 2806996"/>
              <a:gd name="connsiteY2" fmla="*/ 2806996 h 2806996"/>
              <a:gd name="connsiteX3" fmla="*/ 0 w 2806996"/>
              <a:gd name="connsiteY3" fmla="*/ 0 h 280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996" h="2806996">
                <a:moveTo>
                  <a:pt x="0" y="0"/>
                </a:moveTo>
                <a:lnTo>
                  <a:pt x="2806996" y="2806996"/>
                </a:lnTo>
                <a:lnTo>
                  <a:pt x="0" y="280699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Bottom Half Rectangle"/>
          <p:cNvSpPr/>
          <p:nvPr/>
        </p:nvSpPr>
        <p:spPr>
          <a:xfrm flipH="1" flipV="1">
            <a:off x="4692502" y="2025502"/>
            <a:ext cx="2806996" cy="2806996"/>
          </a:xfrm>
          <a:custGeom>
            <a:avLst/>
            <a:gdLst>
              <a:gd name="connsiteX0" fmla="*/ 0 w 2806996"/>
              <a:gd name="connsiteY0" fmla="*/ 0 h 2806996"/>
              <a:gd name="connsiteX1" fmla="*/ 2806996 w 2806996"/>
              <a:gd name="connsiteY1" fmla="*/ 0 h 2806996"/>
              <a:gd name="connsiteX2" fmla="*/ 2806996 w 2806996"/>
              <a:gd name="connsiteY2" fmla="*/ 2806996 h 2806996"/>
              <a:gd name="connsiteX3" fmla="*/ 0 w 2806996"/>
              <a:gd name="connsiteY3" fmla="*/ 2806996 h 2806996"/>
              <a:gd name="connsiteX4" fmla="*/ 0 w 2806996"/>
              <a:gd name="connsiteY4" fmla="*/ 0 h 2806996"/>
              <a:gd name="connsiteX0" fmla="*/ 0 w 2806996"/>
              <a:gd name="connsiteY0" fmla="*/ 0 h 2806996"/>
              <a:gd name="connsiteX1" fmla="*/ 2806996 w 2806996"/>
              <a:gd name="connsiteY1" fmla="*/ 2806996 h 2806996"/>
              <a:gd name="connsiteX2" fmla="*/ 0 w 2806996"/>
              <a:gd name="connsiteY2" fmla="*/ 2806996 h 2806996"/>
              <a:gd name="connsiteX3" fmla="*/ 0 w 2806996"/>
              <a:gd name="connsiteY3" fmla="*/ 0 h 280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996" h="2806996">
                <a:moveTo>
                  <a:pt x="0" y="0"/>
                </a:moveTo>
                <a:lnTo>
                  <a:pt x="2806996" y="2806996"/>
                </a:lnTo>
                <a:lnTo>
                  <a:pt x="0" y="280699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White Line"/>
          <p:cNvCxnSpPr/>
          <p:nvPr/>
        </p:nvCxnSpPr>
        <p:spPr>
          <a:xfrm>
            <a:off x="4024313" y="1360170"/>
            <a:ext cx="3850957" cy="385191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range Rectangle 1"/>
          <p:cNvSpPr/>
          <p:nvPr/>
        </p:nvSpPr>
        <p:spPr>
          <a:xfrm rot="1125998">
            <a:off x="5416990" y="2607115"/>
            <a:ext cx="1358020" cy="13580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range Rectangle 2"/>
          <p:cNvSpPr/>
          <p:nvPr/>
        </p:nvSpPr>
        <p:spPr>
          <a:xfrm rot="1125998">
            <a:off x="5414889" y="2607115"/>
            <a:ext cx="1358020" cy="1358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range Rectangle 3"/>
          <p:cNvSpPr/>
          <p:nvPr/>
        </p:nvSpPr>
        <p:spPr>
          <a:xfrm rot="1125998">
            <a:off x="5412789" y="2607115"/>
            <a:ext cx="1358020" cy="13580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range Rectangle 4"/>
          <p:cNvSpPr/>
          <p:nvPr/>
        </p:nvSpPr>
        <p:spPr>
          <a:xfrm rot="1125998">
            <a:off x="5407268" y="2606834"/>
            <a:ext cx="1358020" cy="1358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White Thick Dropping Rectangle"/>
          <p:cNvSpPr/>
          <p:nvPr/>
        </p:nvSpPr>
        <p:spPr>
          <a:xfrm rot="5400000">
            <a:off x="11953900" y="-311285"/>
            <a:ext cx="1401623" cy="219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ogan"/>
          <p:cNvSpPr/>
          <p:nvPr/>
        </p:nvSpPr>
        <p:spPr>
          <a:xfrm>
            <a:off x="1436053" y="2499219"/>
            <a:ext cx="853233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esteryear" panose="03020802040607070802" pitchFamily="66" charset="0"/>
              </a:rPr>
              <a:t>NGUYỄN</a:t>
            </a:r>
            <a:r>
              <a:rPr kumimoji="0" lang="en-US" sz="5000" b="0" i="0" u="none" strike="noStrike" kern="1200" cap="none" spc="0" normalizeH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Yesteryear" panose="03020802040607070802" pitchFamily="66" charset="0"/>
              </a:rPr>
              <a:t> ANH KHOA - 20120118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aseline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Yesteryear" panose="03020802040607070802" pitchFamily="66" charset="0"/>
              </a:rPr>
              <a:t>DŨ</a:t>
            </a:r>
            <a:r>
              <a:rPr lang="en-US" sz="500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Yesteryear" panose="03020802040607070802" pitchFamily="66" charset="0"/>
              </a:rPr>
              <a:t> QUỐC HUY - 20120101</a:t>
            </a:r>
            <a:endParaRPr kumimoji="0" lang="en-US" sz="50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Yesteryear" panose="03020802040607070802" pitchFamily="66" charset="0"/>
            </a:endParaRPr>
          </a:p>
        </p:txBody>
      </p:sp>
      <p:sp>
        <p:nvSpPr>
          <p:cNvPr id="5" name="Ending Orange Rectangle Left Side"/>
          <p:cNvSpPr/>
          <p:nvPr/>
        </p:nvSpPr>
        <p:spPr>
          <a:xfrm>
            <a:off x="3953994" y="-902521"/>
            <a:ext cx="1995797" cy="8434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nding White Rectangle Left Side"/>
          <p:cNvSpPr/>
          <p:nvPr/>
        </p:nvSpPr>
        <p:spPr>
          <a:xfrm>
            <a:off x="1534332" y="-902521"/>
            <a:ext cx="2432751" cy="8434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Ending Black Rectangle Left Side"/>
          <p:cNvSpPr/>
          <p:nvPr/>
        </p:nvSpPr>
        <p:spPr>
          <a:xfrm>
            <a:off x="-1431935" y="-871361"/>
            <a:ext cx="7296187" cy="84346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nding Orange Rectangle Right Side"/>
          <p:cNvSpPr/>
          <p:nvPr/>
        </p:nvSpPr>
        <p:spPr>
          <a:xfrm>
            <a:off x="6007021" y="-931671"/>
            <a:ext cx="1995797" cy="8434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nding White Rectangle Left Side"/>
          <p:cNvSpPr/>
          <p:nvPr/>
        </p:nvSpPr>
        <p:spPr>
          <a:xfrm>
            <a:off x="6306216" y="-931672"/>
            <a:ext cx="2432751" cy="84346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Ending Black Rectangle Right Side"/>
          <p:cNvSpPr/>
          <p:nvPr/>
        </p:nvSpPr>
        <p:spPr>
          <a:xfrm>
            <a:off x="5885785" y="-871361"/>
            <a:ext cx="7296187" cy="84346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Background 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400" end="103202.4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2221" y="80000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2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0800000">
                                      <p:cBhvr>
                                        <p:cTn id="15" dur="11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1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decel="3800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Rot by="2700000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decel="38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3000000">
                                      <p:cBhvr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8" presetClass="emph" presetSubtype="0" decel="3800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Rot by="3300000">
                                      <p:cBhvr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decel="38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Rot by="3600000">
                                      <p:cBhvr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1" presetClass="exit" presetSubtype="0" fill="hold" grpId="2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1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10800000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63" presetClass="pat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6.25E-7 -1.85185E-6 L -0.54141 0.44005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70" y="2199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8" presetClass="emph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5400000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56" presetClass="path" presetSubtype="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54141 0.44005 L -0.6694 0.3423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-469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7" nodeType="withEffect">
                                  <p:stCondLst>
                                    <p:cond delay="6000"/>
                                  </p:stCondLst>
                                  <p:childTnLst>
                                    <p:animRot by="-21600000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49" presetClass="path" presetSubtype="0" accel="50000" decel="50000" fill="hold" grpId="4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6694 0.34236 L -0.88945 0.92801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2928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8" presetClass="emph" presetSubtype="0" fill="hold" grpId="5" nodeType="withEffect">
                                  <p:stCondLst>
                                    <p:cond delay="6500"/>
                                  </p:stCondLst>
                                  <p:childTnLst>
                                    <p:animRot by="-10800000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6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88945 0.92801 L -0.97161 0.92801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4" presetClass="path" presetSubtype="0" accel="50000" decel="50000" fill="hold" grpId="8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97161 0.92801 L -0.96471 0.80278 C -0.96367 0.77639 -0.95781 0.74051 -0.94882 0.7044 C -0.93854 0.66412 -0.92786 0.63357 -0.91757 0.61458 L -0.86992 0.52199 " pathEditMode="relative" rAng="17640000" ptsTypes="AAAAA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2141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grpId="9" nodeType="withEffect">
                                  <p:stCondLst>
                                    <p:cond delay="8000"/>
                                  </p:stCondLst>
                                  <p:childTnLst>
                                    <p:animRot by="5400000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87018 0.52199 L -0.22253 0.52199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8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75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8" fill="hold" grpId="0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7" grpId="10" animBg="1"/>
      <p:bldP spid="2" grpId="0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B87273-FC5B-44D3-9E93-B90F2A3654EB}"/>
              </a:ext>
            </a:extLst>
          </p:cNvPr>
          <p:cNvSpPr txBox="1">
            <a:spLocks/>
          </p:cNvSpPr>
          <p:nvPr/>
        </p:nvSpPr>
        <p:spPr>
          <a:xfrm>
            <a:off x="950492" y="1254144"/>
            <a:ext cx="10515600" cy="905543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1: Tạo List stopword từ file stopword.txt với mỗi dòng đọc được là một Node dung để lưu từ stopword của dòng đó.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0A271-0811-40C1-B4FE-6A282916B5C0}"/>
              </a:ext>
            </a:extLst>
          </p:cNvPr>
          <p:cNvSpPr txBox="1"/>
          <p:nvPr/>
        </p:nvSpPr>
        <p:spPr>
          <a:xfrm>
            <a:off x="950494" y="2173023"/>
            <a:ext cx="10515599" cy="304134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ifstream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in("stopword.txt");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List L;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string temp;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while (!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in.eof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	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getline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(in, temp);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	Push(L, temp);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	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in.close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return L;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D93CA-4B5D-4310-A603-A93DE43FA773}"/>
              </a:ext>
            </a:extLst>
          </p:cNvPr>
          <p:cNvSpPr txBox="1"/>
          <p:nvPr/>
        </p:nvSpPr>
        <p:spPr>
          <a:xfrm>
            <a:off x="950492" y="1254748"/>
            <a:ext cx="10627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stopword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find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stopword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7BE31-040C-4B3F-955D-1A54702E75FC}"/>
              </a:ext>
            </a:extLst>
          </p:cNvPr>
          <p:cNvSpPr txBox="1"/>
          <p:nvPr/>
        </p:nvSpPr>
        <p:spPr>
          <a:xfrm>
            <a:off x="950492" y="2159687"/>
            <a:ext cx="10515599" cy="33377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for (Node* 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p; p = p-&gt;next)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int pos = -1;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		 int 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pos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while (x &gt;= 0)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	if (Tu(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x, p-&gt;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st.erase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(x, p-&gt;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	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x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48">
            <a:extLst>
              <a:ext uri="{FF2B5EF4-FFF2-40B4-BE49-F238E27FC236}">
                <a16:creationId xmlns:a16="http://schemas.microsoft.com/office/drawing/2014/main" id="{078FEE0F-6E28-444D-A080-A8251B256460}"/>
              </a:ext>
            </a:extLst>
          </p:cNvPr>
          <p:cNvSpPr txBox="1"/>
          <p:nvPr/>
        </p:nvSpPr>
        <p:spPr>
          <a:xfrm>
            <a:off x="956323" y="364777"/>
            <a:ext cx="74052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02 - 3 CHUẨN HÓA XÓA STOPWORDS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06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/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CC330F-6A6E-4FB5-8489-A3FC5CBB6531}"/>
              </a:ext>
            </a:extLst>
          </p:cNvPr>
          <p:cNvSpPr txBox="1">
            <a:spLocks/>
          </p:cNvSpPr>
          <p:nvPr/>
        </p:nvSpPr>
        <p:spPr>
          <a:xfrm>
            <a:off x="838200" y="980947"/>
            <a:ext cx="10515600" cy="76116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1: Tạo List các kí tự có dấu từ file daukitu.txt với mỗi dòng đọc được là một Node dung để lưu kí tự của dòng đó.</a:t>
            </a:r>
            <a:endParaRPr lang="en-GB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BD761-360D-4131-BBE6-23B6CCCFE39C}"/>
              </a:ext>
            </a:extLst>
          </p:cNvPr>
          <p:cNvSpPr txBox="1"/>
          <p:nvPr/>
        </p:nvSpPr>
        <p:spPr>
          <a:xfrm>
            <a:off x="838200" y="1908328"/>
            <a:ext cx="10515599" cy="304134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string temp;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List L;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ifstream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in("daukitu.txt");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while (!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in.eof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getline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(in, temp);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Push(L, temp);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in.close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 L;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130B2-4BBE-47DA-A3FA-1C7F4FF4D539}"/>
              </a:ext>
            </a:extLst>
          </p:cNvPr>
          <p:cNvSpPr txBox="1">
            <a:spLocks/>
          </p:cNvSpPr>
          <p:nvPr/>
        </p:nvSpPr>
        <p:spPr>
          <a:xfrm>
            <a:off x="838200" y="980947"/>
            <a:ext cx="10515600" cy="7611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daukitu.txt.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6403-DEEA-4770-8ECA-13C132E8E9B2}"/>
              </a:ext>
            </a:extLst>
          </p:cNvPr>
          <p:cNvSpPr txBox="1"/>
          <p:nvPr/>
        </p:nvSpPr>
        <p:spPr>
          <a:xfrm>
            <a:off x="838200" y="1690688"/>
            <a:ext cx="10515599" cy="51158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 dem = 0;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for (Node* 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p-&gt;next != NULL; p = p-&gt;next)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int pos = -1;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int 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pos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while (x &gt;= 0)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p-&gt;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word.size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 (dem &lt; 34)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st.replace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(x,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"a");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else if (dem == 34 || dem == 35)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st.replace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(x,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"d");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else ……. 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x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dem++;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48">
            <a:extLst>
              <a:ext uri="{FF2B5EF4-FFF2-40B4-BE49-F238E27FC236}">
                <a16:creationId xmlns:a16="http://schemas.microsoft.com/office/drawing/2014/main" id="{CE531445-E51D-48F4-9744-EAE44286A55D}"/>
              </a:ext>
            </a:extLst>
          </p:cNvPr>
          <p:cNvSpPr txBox="1"/>
          <p:nvPr/>
        </p:nvSpPr>
        <p:spPr>
          <a:xfrm>
            <a:off x="956323" y="364777"/>
            <a:ext cx="817402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02 - 4 CHUẨN HÓA XÓA DẤU TIẾNG VIỆT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6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650A5B-F321-42E9-BF8B-A294BC1A7409}"/>
              </a:ext>
            </a:extLst>
          </p:cNvPr>
          <p:cNvSpPr txBox="1">
            <a:spLocks/>
          </p:cNvSpPr>
          <p:nvPr/>
        </p:nvSpPr>
        <p:spPr>
          <a:xfrm>
            <a:off x="838200" y="1022602"/>
            <a:ext cx="10515600" cy="289075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Bước 1: Cắt xâu dữ liệu thành các từ riêng biệt, mỗi từ sẽ được lưu bằng một Node.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</a:rPr>
              <a:t>              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Để đủ điều kiện từ một từ thì trước từ kí tự bắt đầu của từ khác dấu cách, trước từ đó dấu khoảng cách ( trường hợp từ đầu câu thì vị trí tìm được phải là 0).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	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D83AD-841C-48A2-9559-F61EB7C87638}"/>
              </a:ext>
            </a:extLst>
          </p:cNvPr>
          <p:cNvSpPr txBox="1"/>
          <p:nvPr/>
        </p:nvSpPr>
        <p:spPr>
          <a:xfrm>
            <a:off x="838200" y="2057891"/>
            <a:ext cx="10415336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] != ' ' &amp;&amp;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== 0 ||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- 1] == ' '))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9D330-4FB1-4832-82BC-0A08E028FB62}"/>
              </a:ext>
            </a:extLst>
          </p:cNvPr>
          <p:cNvSpPr txBox="1"/>
          <p:nvPr/>
        </p:nvSpPr>
        <p:spPr>
          <a:xfrm>
            <a:off x="838200" y="3016042"/>
            <a:ext cx="10415336" cy="33377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for (Node* 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p; p = p-&gt;next)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if (p-&gt;word == temp)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		 kt = true;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		p-&gt;count++;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		break;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if (kt == false)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Push(L, temp);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B6148-708C-4B8C-A5FB-85B3D6F93848}"/>
              </a:ext>
            </a:extLst>
          </p:cNvPr>
          <p:cNvSpPr txBox="1"/>
          <p:nvPr/>
        </p:nvSpPr>
        <p:spPr>
          <a:xfrm>
            <a:off x="816142" y="2462230"/>
            <a:ext cx="9685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count,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78C7E0-A2A1-43A2-B737-E3D606FC646C}"/>
              </a:ext>
            </a:extLst>
          </p:cNvPr>
          <p:cNvSpPr txBox="1">
            <a:spLocks/>
          </p:cNvSpPr>
          <p:nvPr/>
        </p:nvSpPr>
        <p:spPr>
          <a:xfrm>
            <a:off x="860258" y="1022602"/>
            <a:ext cx="10515600" cy="3076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List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(count)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kqt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500-600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rút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250-300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0.01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8B96A-ADCC-47BA-9F06-5496AA1FFE6D}"/>
              </a:ext>
            </a:extLst>
          </p:cNvPr>
          <p:cNvSpPr txBox="1"/>
          <p:nvPr/>
        </p:nvSpPr>
        <p:spPr>
          <a:xfrm>
            <a:off x="827170" y="2822944"/>
            <a:ext cx="10537658" cy="24486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List temp;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int s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TongTu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(L);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for (Node* 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p; p = p-&gt;next)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		 if ((p-&gt;count * 1.0 / s) &lt; 0.01)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Push(temp, p-&gt;word);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28650" marR="0" indent="-6286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return temp;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095DD-A547-4025-B2A2-D0AC22255F94}"/>
              </a:ext>
            </a:extLst>
          </p:cNvPr>
          <p:cNvSpPr txBox="1"/>
          <p:nvPr/>
        </p:nvSpPr>
        <p:spPr>
          <a:xfrm>
            <a:off x="838200" y="939107"/>
            <a:ext cx="105988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2, dung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find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036E5-C31D-407F-9CF7-099C1CC52038}"/>
              </a:ext>
            </a:extLst>
          </p:cNvPr>
          <p:cNvSpPr txBox="1"/>
          <p:nvPr/>
        </p:nvSpPr>
        <p:spPr>
          <a:xfrm>
            <a:off x="877303" y="1933854"/>
            <a:ext cx="10537657" cy="33377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for (Node* 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p; p = p-&gt;next)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	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int pos = -1;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int 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pos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while (x &gt;= 0)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	if (Tu(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x, p-&gt;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	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st.erase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(x, p-&gt;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	x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st.find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(p-&gt;word, x + 1);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48">
            <a:extLst>
              <a:ext uri="{FF2B5EF4-FFF2-40B4-BE49-F238E27FC236}">
                <a16:creationId xmlns:a16="http://schemas.microsoft.com/office/drawing/2014/main" id="{785CDDE9-7357-4610-8333-221A2505F851}"/>
              </a:ext>
            </a:extLst>
          </p:cNvPr>
          <p:cNvSpPr txBox="1"/>
          <p:nvPr/>
        </p:nvSpPr>
        <p:spPr>
          <a:xfrm>
            <a:off x="956323" y="364777"/>
            <a:ext cx="104085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02 - 5 CHUẨN HÓA XÓA TỪ KHÔNG QUAN TRỌNG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69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4" grpId="0" animBg="1"/>
      <p:bldP spid="5" grpId="0"/>
      <p:bldP spid="6" grpId="0"/>
      <p:bldP spid="6" grpId="1"/>
      <p:bldP spid="7" grpId="0" animBg="1"/>
      <p:bldP spid="7" grpId="1" animBg="1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C0FDB84-FCB9-496B-A62B-D1EBA3456430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2689852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</a:rPr>
              <a:t>Xóa các kí tự khoảng cách ở đầu xâu. Nếu có hơn 1 khoảng cách liền nhau ở giữa xâu thì sẽ xóa cho đến khi chỉ còn 1 dấu.</a:t>
            </a:r>
            <a:endParaRPr lang="en-GB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E05A5-5B57-475F-AE61-FC0CBAD6F870}"/>
              </a:ext>
            </a:extLst>
          </p:cNvPr>
          <p:cNvSpPr txBox="1"/>
          <p:nvPr/>
        </p:nvSpPr>
        <p:spPr>
          <a:xfrm>
            <a:off x="838200" y="1760146"/>
            <a:ext cx="10515600" cy="33377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while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[0] == ' ')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st.erase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while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if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== ' ' &amp;&amp;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+ 1] == ' ')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		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st.erase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else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28B3DCBB-0543-4AA8-8E6D-A822194ADDB5}"/>
              </a:ext>
            </a:extLst>
          </p:cNvPr>
          <p:cNvSpPr txBox="1"/>
          <p:nvPr/>
        </p:nvSpPr>
        <p:spPr>
          <a:xfrm>
            <a:off x="956323" y="364777"/>
            <a:ext cx="104085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02 - 6 XÓA KHOẢNG TRỐNG THỪA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19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EAC14C-7EBC-4520-AAD6-4A2AB8FAB82C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1102729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 liệu được ghi ra file metadata.txt theo cú pháp: một dòng là đường dẫn tuyệt đối đến dữ liệu đó, và dòng tiếp theo chính là xâu dữ liệu đã chuẩn hóa được lưu ở định dạng UTF-8. </a:t>
            </a:r>
            <a:endParaRPr lang="en-GB" sz="20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F3543-03DD-4433-9C5C-35047DE13D6A}"/>
              </a:ext>
            </a:extLst>
          </p:cNvPr>
          <p:cNvSpPr txBox="1"/>
          <p:nvPr/>
        </p:nvSpPr>
        <p:spPr>
          <a:xfrm>
            <a:off x="838200" y="2169020"/>
            <a:ext cx="10515600" cy="3740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link &lt;&lt;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0289C-456A-438C-87CF-F34BAB8B9DF7}"/>
              </a:ext>
            </a:extLst>
          </p:cNvPr>
          <p:cNvSpPr txBox="1"/>
          <p:nvPr/>
        </p:nvSpPr>
        <p:spPr>
          <a:xfrm>
            <a:off x="838200" y="3276092"/>
            <a:ext cx="10515600" cy="236885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while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!= NULL)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Node* temp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	 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L.head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-&gt;next;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delete temp;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000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8">
            <a:extLst>
              <a:ext uri="{FF2B5EF4-FFF2-40B4-BE49-F238E27FC236}">
                <a16:creationId xmlns:a16="http://schemas.microsoft.com/office/drawing/2014/main" id="{6498968C-B877-4714-8A89-1C0390967FB3}"/>
              </a:ext>
            </a:extLst>
          </p:cNvPr>
          <p:cNvSpPr txBox="1"/>
          <p:nvPr/>
        </p:nvSpPr>
        <p:spPr>
          <a:xfrm>
            <a:off x="956323" y="364777"/>
            <a:ext cx="104085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03 XUẤT DỮ LIỆU SAU CHUẨN HÓA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81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5361045" y="2710256"/>
            <a:ext cx="62406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华康雅宋体W9" panose="02020909000000000000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XỬ LÝ YÊU CẦU NGƯỜI DÙNG</a:t>
            </a:r>
            <a:endParaRPr lang="zh-CN" altLang="en-US" sz="4800" spc="4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华康雅宋体W9" panose="02020909000000000000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43" name="Lenka - 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56491" y="-304800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377" flipH="1" flipV="1">
            <a:off x="-1381592" y="-801446"/>
            <a:ext cx="6730501" cy="60610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5734" flipH="1" flipV="1">
            <a:off x="8213701" y="5448878"/>
            <a:ext cx="5365667" cy="48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1095776" y="1682281"/>
            <a:ext cx="3958985" cy="3873347"/>
            <a:chOff x="-949635" y="0"/>
            <a:chExt cx="7009631" cy="6858000"/>
          </a:xfrm>
        </p:grpSpPr>
        <p:sp>
          <p:nvSpPr>
            <p:cNvPr id="26" name="Diamond 3"/>
            <p:cNvSpPr/>
            <p:nvPr/>
          </p:nvSpPr>
          <p:spPr bwMode="auto">
            <a:xfrm>
              <a:off x="-949635" y="0"/>
              <a:ext cx="7009631" cy="6858000"/>
            </a:xfrm>
            <a:prstGeom prst="diamond">
              <a:avLst/>
            </a:prstGeom>
            <a:solidFill>
              <a:schemeClr val="tx2">
                <a:lumMod val="20000"/>
                <a:lumOff val="80000"/>
                <a:alpha val="3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" name="Diamond 4"/>
            <p:cNvSpPr/>
            <p:nvPr/>
          </p:nvSpPr>
          <p:spPr bwMode="auto">
            <a:xfrm>
              <a:off x="-176517" y="653134"/>
              <a:ext cx="5647878" cy="5525706"/>
            </a:xfrm>
            <a:prstGeom prst="diamond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980302" y="2423832"/>
            <a:ext cx="2371656" cy="2371656"/>
            <a:chOff x="944917" y="2033867"/>
            <a:chExt cx="2768566" cy="2768566"/>
          </a:xfrm>
        </p:grpSpPr>
        <p:sp>
          <p:nvSpPr>
            <p:cNvPr id="22" name="Diamond 5"/>
            <p:cNvSpPr/>
            <p:nvPr/>
          </p:nvSpPr>
          <p:spPr bwMode="auto">
            <a:xfrm>
              <a:off x="944917" y="2033867"/>
              <a:ext cx="2768566" cy="2768566"/>
            </a:xfrm>
            <a:prstGeom prst="diamond">
              <a:avLst/>
            </a:prstGeom>
            <a:solidFill>
              <a:schemeClr val="accent1"/>
            </a:solidFill>
            <a:ln w="5080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1429100" y="2771846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 defTabSz="1219170"/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Xử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lý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yêu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cầu</a:t>
              </a:r>
              <a:endParaRPr lang="zh-CN" altLang="en-US" sz="3200" b="1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2505566" y="1268761"/>
            <a:ext cx="986397" cy="986396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3693609" y="2423832"/>
            <a:ext cx="986397" cy="986396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2396235" y="4765367"/>
            <a:ext cx="986397" cy="986396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04</a:t>
            </a:r>
          </a:p>
        </p:txBody>
      </p:sp>
      <p:grpSp>
        <p:nvGrpSpPr>
          <p:cNvPr id="10" name="Group 21"/>
          <p:cNvGrpSpPr/>
          <p:nvPr/>
        </p:nvGrpSpPr>
        <p:grpSpPr>
          <a:xfrm>
            <a:off x="3491963" y="1618359"/>
            <a:ext cx="3430881" cy="377732"/>
            <a:chOff x="3943834" y="826693"/>
            <a:chExt cx="4005059" cy="440948"/>
          </a:xfrm>
        </p:grpSpPr>
        <p:sp>
          <p:nvSpPr>
            <p:cNvPr id="20" name="TextBox 19"/>
            <p:cNvSpPr txBox="1"/>
            <p:nvPr/>
          </p:nvSpPr>
          <p:spPr>
            <a:xfrm>
              <a:off x="3986319" y="826693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 defTabSz="1219170"/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Xử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lý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tiền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tìm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kiếm</a:t>
              </a:r>
              <a:endParaRPr lang="zh-CN" altLang="en-US" sz="3000" b="1" dirty="0">
                <a:solidFill>
                  <a:srgbClr val="8EC0B9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rmAutofit/>
            </a:bodyPr>
            <a:lstStyle/>
            <a:p>
              <a:pPr defTabSz="1219170">
                <a:lnSpc>
                  <a:spcPct val="120000"/>
                </a:lnSpc>
              </a:pPr>
              <a:endParaRPr lang="zh-CN" altLang="en-US" sz="1400" dirty="0">
                <a:solidFill>
                  <a:srgbClr val="000000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4131070" y="2371627"/>
            <a:ext cx="3853434" cy="778631"/>
            <a:chOff x="3943834" y="947273"/>
            <a:chExt cx="4498328" cy="908940"/>
          </a:xfrm>
        </p:grpSpPr>
        <p:sp>
          <p:nvSpPr>
            <p:cNvPr id="18" name="TextBox 23"/>
            <p:cNvSpPr txBox="1"/>
            <p:nvPr/>
          </p:nvSpPr>
          <p:spPr>
            <a:xfrm>
              <a:off x="4479588" y="1613349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 defTabSz="1219170"/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Hàm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tìm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kiếm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endParaRPr lang="zh-CN" altLang="en-US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rmAutofit/>
            </a:bodyPr>
            <a:lstStyle/>
            <a:p>
              <a:pPr defTabSz="1219170">
                <a:lnSpc>
                  <a:spcPct val="120000"/>
                </a:lnSpc>
              </a:pPr>
              <a:endParaRPr lang="zh-CN" altLang="en-US" sz="1400" dirty="0">
                <a:solidFill>
                  <a:srgbClr val="000000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29"/>
          <p:cNvSpPr txBox="1"/>
          <p:nvPr/>
        </p:nvSpPr>
        <p:spPr>
          <a:xfrm>
            <a:off x="4508533" y="4350582"/>
            <a:ext cx="3394487" cy="208046"/>
          </a:xfrm>
          <a:prstGeom prst="rect">
            <a:avLst/>
          </a:prstGeom>
          <a:noFill/>
        </p:spPr>
        <p:txBody>
          <a:bodyPr wrap="none" lIns="480000" tIns="0" rIns="0" bIns="0" anchor="b" anchorCtr="0">
            <a:noAutofit/>
          </a:bodyPr>
          <a:lstStyle/>
          <a:p>
            <a:pPr defTabSz="1219170"/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Hàm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thêm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file</a:t>
            </a:r>
            <a:endParaRPr lang="zh-CN" altLang="en-US" sz="3000" b="1" dirty="0">
              <a:solidFill>
                <a:srgbClr val="67B8CA">
                  <a:lumMod val="100000"/>
                </a:srgbClr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8" name="图片 8">
            <a:extLst>
              <a:ext uri="{FF2B5EF4-FFF2-40B4-BE49-F238E27FC236}">
                <a16:creationId xmlns:a16="http://schemas.microsoft.com/office/drawing/2014/main" id="{2ABEB60C-04FD-4390-B175-8A99D42B8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4402" flipH="1" flipV="1">
            <a:off x="7724104" y="3370817"/>
            <a:ext cx="4000325" cy="3602451"/>
          </a:xfrm>
          <a:prstGeom prst="rect">
            <a:avLst/>
          </a:prstGeom>
        </p:spPr>
      </p:pic>
      <p:sp>
        <p:nvSpPr>
          <p:cNvPr id="23" name="Diamond 12">
            <a:extLst>
              <a:ext uri="{FF2B5EF4-FFF2-40B4-BE49-F238E27FC236}">
                <a16:creationId xmlns:a16="http://schemas.microsoft.com/office/drawing/2014/main" id="{7394D67B-DB57-4AB5-BB7E-5C1724E7186A}"/>
              </a:ext>
            </a:extLst>
          </p:cNvPr>
          <p:cNvSpPr/>
          <p:nvPr/>
        </p:nvSpPr>
        <p:spPr bwMode="auto">
          <a:xfrm>
            <a:off x="3600958" y="3848190"/>
            <a:ext cx="986397" cy="986396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03</a:t>
            </a: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E20480FD-DDFE-4B04-8630-54D44810450E}"/>
              </a:ext>
            </a:extLst>
          </p:cNvPr>
          <p:cNvSpPr txBox="1"/>
          <p:nvPr/>
        </p:nvSpPr>
        <p:spPr>
          <a:xfrm>
            <a:off x="3286030" y="5349490"/>
            <a:ext cx="3394487" cy="208046"/>
          </a:xfrm>
          <a:prstGeom prst="rect">
            <a:avLst/>
          </a:prstGeom>
          <a:noFill/>
        </p:spPr>
        <p:txBody>
          <a:bodyPr wrap="none" lIns="480000" tIns="0" rIns="0" bIns="0" anchor="b" anchorCtr="0">
            <a:noAutofit/>
          </a:bodyPr>
          <a:lstStyle/>
          <a:p>
            <a:pPr defTabSz="1219170"/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Hàm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xóa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file</a:t>
            </a:r>
            <a:endParaRPr lang="zh-CN" altLang="en-US" sz="3000" b="1" dirty="0">
              <a:solidFill>
                <a:srgbClr val="67B8CA">
                  <a:lumMod val="100000"/>
                </a:srgbClr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9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  <p:bldP spid="23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251309-4A64-4954-9A95-D1059EDF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68" y="1732592"/>
            <a:ext cx="9483239" cy="4600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2FB5C5-E097-4A81-92C8-E1915A3D4956}"/>
              </a:ext>
            </a:extLst>
          </p:cNvPr>
          <p:cNvSpPr txBox="1"/>
          <p:nvPr/>
        </p:nvSpPr>
        <p:spPr>
          <a:xfrm>
            <a:off x="1278340" y="386687"/>
            <a:ext cx="956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train data, ta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file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dạng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nén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file,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mỗi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chiếm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link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máy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dòng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hai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gồm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tần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suất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trọng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20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&gt;=0.01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2A19DCE5-0FF6-4C9D-B0F2-C47703BB2E98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01 XỬ LÝ TIỀN TÌM KIẾM 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ECDAD87-2834-47D8-942C-F4FC5166DA84}"/>
              </a:ext>
            </a:extLst>
          </p:cNvPr>
          <p:cNvSpPr/>
          <p:nvPr/>
        </p:nvSpPr>
        <p:spPr>
          <a:xfrm>
            <a:off x="1391501" y="2402007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1A53B72-707B-45AA-B9E1-12701AB9AFCC}"/>
              </a:ext>
            </a:extLst>
          </p:cNvPr>
          <p:cNvSpPr/>
          <p:nvPr/>
        </p:nvSpPr>
        <p:spPr>
          <a:xfrm>
            <a:off x="3765075" y="2402007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5638E8D-85D8-4D71-8D51-5CD7B8931221}"/>
              </a:ext>
            </a:extLst>
          </p:cNvPr>
          <p:cNvSpPr/>
          <p:nvPr/>
        </p:nvSpPr>
        <p:spPr>
          <a:xfrm>
            <a:off x="6177885" y="2402007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8F5909C-A25A-4A69-85AD-69362F08EDE2}"/>
              </a:ext>
            </a:extLst>
          </p:cNvPr>
          <p:cNvSpPr/>
          <p:nvPr/>
        </p:nvSpPr>
        <p:spPr>
          <a:xfrm>
            <a:off x="8536673" y="2436127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89B2D7-ACCC-4C39-848F-396E8B16158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006486" y="2936544"/>
            <a:ext cx="758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CADE72-CA81-4F89-891C-E4E267D70B9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80060" y="2936544"/>
            <a:ext cx="797825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3E76F8-54CB-4E56-A45B-312975517C06}"/>
              </a:ext>
            </a:extLst>
          </p:cNvPr>
          <p:cNvCxnSpPr>
            <a:cxnSpLocks/>
          </p:cNvCxnSpPr>
          <p:nvPr/>
        </p:nvCxnSpPr>
        <p:spPr>
          <a:xfrm>
            <a:off x="7792870" y="2943369"/>
            <a:ext cx="797825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2BD28-DB57-4438-8980-798331B90BA4}"/>
              </a:ext>
            </a:extLst>
          </p:cNvPr>
          <p:cNvSpPr txBox="1"/>
          <p:nvPr/>
        </p:nvSpPr>
        <p:spPr>
          <a:xfrm>
            <a:off x="1351128" y="1910686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AF054-FFA0-455F-A766-04A9FC45684C}"/>
              </a:ext>
            </a:extLst>
          </p:cNvPr>
          <p:cNvSpPr txBox="1"/>
          <p:nvPr/>
        </p:nvSpPr>
        <p:spPr>
          <a:xfrm>
            <a:off x="3696268" y="1867471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2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5429D5-A4A3-4B85-93DB-CDF0D8DBA8D5}"/>
              </a:ext>
            </a:extLst>
          </p:cNvPr>
          <p:cNvSpPr txBox="1"/>
          <p:nvPr/>
        </p:nvSpPr>
        <p:spPr>
          <a:xfrm>
            <a:off x="6096000" y="179922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3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B27EE-E10A-4993-BEB0-8CBB37B0C6FB}"/>
              </a:ext>
            </a:extLst>
          </p:cNvPr>
          <p:cNvSpPr txBox="1"/>
          <p:nvPr/>
        </p:nvSpPr>
        <p:spPr>
          <a:xfrm>
            <a:off x="8495732" y="1799229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93CF71-F13B-45F7-9A2C-2DB82EFB5F4E}"/>
              </a:ext>
            </a:extLst>
          </p:cNvPr>
          <p:cNvSpPr/>
          <p:nvPr/>
        </p:nvSpPr>
        <p:spPr>
          <a:xfrm>
            <a:off x="2146519" y="3937964"/>
            <a:ext cx="6780741" cy="20244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35E2B-1A53-46F9-A57D-F938968C4B7D}"/>
              </a:ext>
            </a:extLst>
          </p:cNvPr>
          <p:cNvSpPr txBox="1"/>
          <p:nvPr/>
        </p:nvSpPr>
        <p:spPr>
          <a:xfrm>
            <a:off x="2500800" y="4140044"/>
            <a:ext cx="56909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Mỗi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node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gồm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bộ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phận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-  Link file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chứa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đường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dẫn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tới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file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- 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Nội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dung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chứa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data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đã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xử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lý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-  Count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giá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trị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DC9D9F-CA05-4A1B-8750-26D577B34745}"/>
              </a:ext>
            </a:extLst>
          </p:cNvPr>
          <p:cNvSpPr/>
          <p:nvPr/>
        </p:nvSpPr>
        <p:spPr>
          <a:xfrm>
            <a:off x="1251045" y="955343"/>
            <a:ext cx="9890077" cy="709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E44A6B-FD45-4F55-A3F9-ECC09AC3F2A2}"/>
              </a:ext>
            </a:extLst>
          </p:cNvPr>
          <p:cNvSpPr txBox="1"/>
          <p:nvPr/>
        </p:nvSpPr>
        <p:spPr>
          <a:xfrm>
            <a:off x="1391501" y="1085131"/>
            <a:ext cx="7603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từ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file metadata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xử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vào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trong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1 stack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hình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1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B5E52617-2E88-412C-ABC2-39D86DCEAC82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BỘ CÔNG CỤ TÌM KIẾM 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2CE8AE-172D-46E6-AAB6-AD1BA8C89F53}"/>
              </a:ext>
            </a:extLst>
          </p:cNvPr>
          <p:cNvSpPr/>
          <p:nvPr/>
        </p:nvSpPr>
        <p:spPr>
          <a:xfrm>
            <a:off x="2005094" y="1903881"/>
            <a:ext cx="7130562" cy="75613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2D31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8E572-CDA6-4252-98D6-6E4E7C9B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19" b="57597" l="14953" r="17703"/>
                    </a14:imgEffect>
                  </a14:imgLayer>
                </a14:imgProps>
              </a:ext>
            </a:extLst>
          </a:blip>
          <a:srcRect l="14609" t="52222" r="81953" b="41806"/>
          <a:stretch/>
        </p:blipFill>
        <p:spPr>
          <a:xfrm>
            <a:off x="2304729" y="2033913"/>
            <a:ext cx="495199" cy="483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4DCBEC-404F-4F0F-9648-6C67F6536FB1}"/>
              </a:ext>
            </a:extLst>
          </p:cNvPr>
          <p:cNvSpPr txBox="1"/>
          <p:nvPr/>
        </p:nvSpPr>
        <p:spPr>
          <a:xfrm flipH="1">
            <a:off x="1156995" y="915283"/>
            <a:ext cx="8985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công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cụ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tiến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hành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không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dấu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từ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mình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cần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Ví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dụ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“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Trời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xanh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mây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trắng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 ta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bằng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cách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nhập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5CC35-0D36-4331-889D-814D16C81C33}"/>
              </a:ext>
            </a:extLst>
          </p:cNvPr>
          <p:cNvSpPr txBox="1"/>
          <p:nvPr/>
        </p:nvSpPr>
        <p:spPr>
          <a:xfrm>
            <a:off x="2737533" y="2075829"/>
            <a:ext cx="3692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Troi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xanh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may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trang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CDBCB8-123A-4882-8447-354553C578AA}"/>
              </a:ext>
            </a:extLst>
          </p:cNvPr>
          <p:cNvSpPr/>
          <p:nvPr/>
        </p:nvSpPr>
        <p:spPr>
          <a:xfrm>
            <a:off x="815135" y="2993925"/>
            <a:ext cx="2543033" cy="15424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3112ED-6508-42F0-9DC1-C77EC5A30CB7}"/>
              </a:ext>
            </a:extLst>
          </p:cNvPr>
          <p:cNvSpPr/>
          <p:nvPr/>
        </p:nvSpPr>
        <p:spPr>
          <a:xfrm>
            <a:off x="4454700" y="2993926"/>
            <a:ext cx="2543033" cy="15424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600A90-5002-4297-BDFE-D885DA56A656}"/>
              </a:ext>
            </a:extLst>
          </p:cNvPr>
          <p:cNvSpPr/>
          <p:nvPr/>
        </p:nvSpPr>
        <p:spPr>
          <a:xfrm>
            <a:off x="7896209" y="2993924"/>
            <a:ext cx="2543033" cy="15424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BEC9F-53AA-4B8A-A806-4325D2184617}"/>
              </a:ext>
            </a:extLst>
          </p:cNvPr>
          <p:cNvSpPr txBox="1"/>
          <p:nvPr/>
        </p:nvSpPr>
        <p:spPr>
          <a:xfrm>
            <a:off x="1087271" y="3295077"/>
            <a:ext cx="2015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Chia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nhỏ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từ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ra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xử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lý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B5C6E-95BE-48B3-82D0-7F2815D9BFC4}"/>
              </a:ext>
            </a:extLst>
          </p:cNvPr>
          <p:cNvSpPr txBox="1"/>
          <p:nvPr/>
        </p:nvSpPr>
        <p:spPr>
          <a:xfrm>
            <a:off x="4718556" y="3336021"/>
            <a:ext cx="2015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thông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qua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GTNN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55B5D-769A-4E3C-B479-9861BDDA3728}"/>
              </a:ext>
            </a:extLst>
          </p:cNvPr>
          <p:cNvSpPr txBox="1"/>
          <p:nvPr/>
        </p:nvSpPr>
        <p:spPr>
          <a:xfrm>
            <a:off x="8094265" y="3336021"/>
            <a:ext cx="2187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count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A02634-35F5-478B-83C4-10170CAC8EDE}"/>
              </a:ext>
            </a:extLst>
          </p:cNvPr>
          <p:cNvSpPr/>
          <p:nvPr/>
        </p:nvSpPr>
        <p:spPr>
          <a:xfrm>
            <a:off x="7896209" y="5171498"/>
            <a:ext cx="2543033" cy="15424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1193C-41A0-461B-A6E0-ACC82438DD4E}"/>
              </a:ext>
            </a:extLst>
          </p:cNvPr>
          <p:cNvSpPr txBox="1"/>
          <p:nvPr/>
        </p:nvSpPr>
        <p:spPr>
          <a:xfrm>
            <a:off x="7922043" y="5742661"/>
            <a:ext cx="2491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Xuất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giá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trị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625CA9-87A2-4A59-AF57-CE199CE8AF31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358168" y="3765144"/>
            <a:ext cx="109653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58415C-3AE5-40D9-81CC-5EBBC3BF58B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997733" y="3765143"/>
            <a:ext cx="898476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8DA6C6-30BA-401D-9393-7F03E15AA11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9167726" y="4536361"/>
            <a:ext cx="0" cy="635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948A36-B707-488C-A9BC-F8F6C116EB5C}"/>
              </a:ext>
            </a:extLst>
          </p:cNvPr>
          <p:cNvCxnSpPr>
            <a:stCxn id="7" idx="2"/>
          </p:cNvCxnSpPr>
          <p:nvPr/>
        </p:nvCxnSpPr>
        <p:spPr>
          <a:xfrm>
            <a:off x="2086652" y="4536362"/>
            <a:ext cx="8279" cy="522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EDA7383-6FDE-4D09-A39A-D889AF1D352F}"/>
              </a:ext>
            </a:extLst>
          </p:cNvPr>
          <p:cNvSpPr/>
          <p:nvPr/>
        </p:nvSpPr>
        <p:spPr>
          <a:xfrm>
            <a:off x="837552" y="5069761"/>
            <a:ext cx="6137763" cy="1704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B1: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B2: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B3: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0FD650-FFCA-4ACC-AA3D-972097625645}"/>
              </a:ext>
            </a:extLst>
          </p:cNvPr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591A0-5BB8-4629-A233-302A64964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1167" y1="41152" x2="11167" y2="41152"/>
                        <a14:foregroundMark x1="34667" y1="45988" x2="34667" y2="45988"/>
                        <a14:foregroundMark x1="36250" y1="43930" x2="40083" y2="45885"/>
                        <a14:foregroundMark x1="41833" y1="49383" x2="42417" y2="53704"/>
                        <a14:foregroundMark x1="17333" y1="55658" x2="17333" y2="55658"/>
                        <a14:foregroundMark x1="16333" y1="56070" x2="16333" y2="56070"/>
                        <a14:foregroundMark x1="14167" y1="54527" x2="10167" y2="49486"/>
                        <a14:foregroundMark x1="32333" y1="48045" x2="31500" y2="54012"/>
                        <a14:foregroundMark x1="61667" y1="49074" x2="62917" y2="57305"/>
                        <a14:foregroundMark x1="76000" y1="42901" x2="76833" y2="50617"/>
                        <a14:foregroundMark x1="75500" y1="38683" x2="75500" y2="38683"/>
                        <a14:foregroundMark x1="83417" y1="51440" x2="83417" y2="51440"/>
                        <a14:foregroundMark x1="75917" y1="53807" x2="75917" y2="53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1" t="28333" r="3823" b="29744"/>
          <a:stretch/>
        </p:blipFill>
        <p:spPr>
          <a:xfrm>
            <a:off x="3501536" y="1646640"/>
            <a:ext cx="4840166" cy="17823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659920-A7F8-4D25-96E1-9576FE08F154}"/>
              </a:ext>
            </a:extLst>
          </p:cNvPr>
          <p:cNvSpPr/>
          <p:nvPr/>
        </p:nvSpPr>
        <p:spPr>
          <a:xfrm>
            <a:off x="2356338" y="3429001"/>
            <a:ext cx="7130562" cy="756138"/>
          </a:xfrm>
          <a:prstGeom prst="roundRect">
            <a:avLst>
              <a:gd name="adj" fmla="val 50000"/>
            </a:avLst>
          </a:prstGeom>
          <a:solidFill>
            <a:srgbClr val="181A1B"/>
          </a:solidFill>
          <a:ln w="28575">
            <a:solidFill>
              <a:srgbClr val="2D31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424DC8-4975-4919-8778-CE5C6BE73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9" t="52222" r="81953" b="41806"/>
          <a:stretch/>
        </p:blipFill>
        <p:spPr>
          <a:xfrm>
            <a:off x="2581274" y="3554657"/>
            <a:ext cx="495199" cy="4839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E3A47-6D76-4435-9223-BCFCE6F4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28" t="51832" r="12735" b="41111"/>
          <a:stretch/>
        </p:blipFill>
        <p:spPr>
          <a:xfrm>
            <a:off x="7953374" y="3565098"/>
            <a:ext cx="1333501" cy="4839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EA4689-C7FD-459D-92D7-BA8B09BD51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32" t="11025" r="20156" b="79306"/>
          <a:stretch/>
        </p:blipFill>
        <p:spPr>
          <a:xfrm>
            <a:off x="11029808" y="128187"/>
            <a:ext cx="762000" cy="780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673B62-4637-43EA-AB78-AAC41E41EC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93" t="64321" r="53984" b="21234"/>
          <a:stretch/>
        </p:blipFill>
        <p:spPr>
          <a:xfrm>
            <a:off x="2905073" y="4245036"/>
            <a:ext cx="2428875" cy="990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A5B7BB-A946-41AC-A46B-E80FC11374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703" t="65556" r="24453" b="21111"/>
          <a:stretch/>
        </p:blipFill>
        <p:spPr>
          <a:xfrm>
            <a:off x="5498303" y="4321236"/>
            <a:ext cx="3638551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E494A9-A587-46E0-83C2-F5F208F5D4AA}"/>
              </a:ext>
            </a:extLst>
          </p:cNvPr>
          <p:cNvSpPr txBox="1"/>
          <p:nvPr/>
        </p:nvSpPr>
        <p:spPr>
          <a:xfrm>
            <a:off x="3133623" y="3514682"/>
            <a:ext cx="3867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srgbClr val="B0A89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SEARCH</a:t>
            </a:r>
            <a:r>
              <a:rPr kumimoji="0" lang="vi-VN" sz="3200" b="0" i="0" u="none" strike="noStrike" kern="1200" cap="none" spc="0" normalizeH="0" noProof="0" dirty="0">
                <a:ln>
                  <a:noFill/>
                </a:ln>
                <a:solidFill>
                  <a:srgbClr val="B0A89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ENGINE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B0A89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0DC4B2-FBB4-49E9-9F68-0D212E265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86" b="94536" l="9455" r="89455">
                        <a14:foregroundMark x1="24364" y1="8743" x2="24364" y2="8743"/>
                        <a14:foregroundMark x1="75273" y1="86885" x2="75273" y2="86885"/>
                        <a14:foregroundMark x1="72727" y1="94536" x2="72727" y2="94536"/>
                        <a14:foregroundMark x1="21455" y1="2186" x2="21455" y2="2186"/>
                        <a14:foregroundMark x1="37455" y1="20765" x2="37455" y2="20765"/>
                        <a14:foregroundMark x1="38909" y1="33880" x2="55636" y2="54645"/>
                        <a14:foregroundMark x1="37091" y1="22404" x2="55636" y2="51913"/>
                        <a14:foregroundMark x1="37091" y1="30055" x2="52000" y2="59016"/>
                        <a14:foregroundMark x1="39636" y1="44262" x2="44000" y2="61749"/>
                        <a14:foregroundMark x1="60000" y1="65574" x2="72727" y2="86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1177">
            <a:off x="7315110" y="7295332"/>
            <a:ext cx="958169" cy="6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20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21028 -0.3701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1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44C7EEDD-2E92-43BA-B367-1A19DAFA2D55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– 1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Chiến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thuật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tìm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kiếm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3C996-3797-4F49-9E2E-FA1C74D7F39A}"/>
              </a:ext>
            </a:extLst>
          </p:cNvPr>
          <p:cNvSpPr/>
          <p:nvPr/>
        </p:nvSpPr>
        <p:spPr>
          <a:xfrm>
            <a:off x="1885666" y="1352677"/>
            <a:ext cx="859809" cy="70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Trời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7AC269-0693-4C8A-86F8-27839AEAC998}"/>
              </a:ext>
            </a:extLst>
          </p:cNvPr>
          <p:cNvSpPr/>
          <p:nvPr/>
        </p:nvSpPr>
        <p:spPr>
          <a:xfrm>
            <a:off x="3505690" y="1352677"/>
            <a:ext cx="859809" cy="70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xanh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B2CBB1-E4D2-4D57-B1B9-22AD1899ED10}"/>
              </a:ext>
            </a:extLst>
          </p:cNvPr>
          <p:cNvSpPr/>
          <p:nvPr/>
        </p:nvSpPr>
        <p:spPr>
          <a:xfrm>
            <a:off x="5381765" y="1352677"/>
            <a:ext cx="859809" cy="70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mây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D8D47A-6FA3-4827-AE00-ED10A7A76378}"/>
              </a:ext>
            </a:extLst>
          </p:cNvPr>
          <p:cNvSpPr/>
          <p:nvPr/>
        </p:nvSpPr>
        <p:spPr>
          <a:xfrm>
            <a:off x="7042735" y="1352677"/>
            <a:ext cx="859809" cy="709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trắng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9B28C1D-9EF0-4892-A340-734CE005C831}"/>
              </a:ext>
            </a:extLst>
          </p:cNvPr>
          <p:cNvSpPr/>
          <p:nvPr/>
        </p:nvSpPr>
        <p:spPr>
          <a:xfrm>
            <a:off x="404884" y="2206390"/>
            <a:ext cx="1251044" cy="627795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1 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FDB7A3AE-9C3F-409B-B94B-74E3580125A7}"/>
              </a:ext>
            </a:extLst>
          </p:cNvPr>
          <p:cNvSpPr/>
          <p:nvPr/>
        </p:nvSpPr>
        <p:spPr>
          <a:xfrm>
            <a:off x="448102" y="3115102"/>
            <a:ext cx="1251044" cy="627795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2 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E25413BD-CBC7-4EA1-B40C-0C4E7F870A6B}"/>
              </a:ext>
            </a:extLst>
          </p:cNvPr>
          <p:cNvSpPr/>
          <p:nvPr/>
        </p:nvSpPr>
        <p:spPr>
          <a:xfrm>
            <a:off x="448102" y="3977186"/>
            <a:ext cx="1251044" cy="627795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File 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298DB8-BB5A-4035-A4B4-E6AD74B4C650}"/>
              </a:ext>
            </a:extLst>
          </p:cNvPr>
          <p:cNvSpPr/>
          <p:nvPr/>
        </p:nvSpPr>
        <p:spPr>
          <a:xfrm>
            <a:off x="2031241" y="2274627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A79D7C-7642-487E-BCA1-D8D84E745011}"/>
              </a:ext>
            </a:extLst>
          </p:cNvPr>
          <p:cNvSpPr/>
          <p:nvPr/>
        </p:nvSpPr>
        <p:spPr>
          <a:xfrm>
            <a:off x="3734936" y="2274627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FE09DA1-C500-4D20-91EF-84929B5400B0}"/>
              </a:ext>
            </a:extLst>
          </p:cNvPr>
          <p:cNvSpPr/>
          <p:nvPr/>
        </p:nvSpPr>
        <p:spPr>
          <a:xfrm>
            <a:off x="5526204" y="2302204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1E97B0-81D8-43F3-AAB0-CF59D7D5891D}"/>
              </a:ext>
            </a:extLst>
          </p:cNvPr>
          <p:cNvSpPr/>
          <p:nvPr/>
        </p:nvSpPr>
        <p:spPr>
          <a:xfrm>
            <a:off x="7253785" y="2274627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CFFBCB1-BA4B-420F-B54E-2826B204BDDD}"/>
              </a:ext>
            </a:extLst>
          </p:cNvPr>
          <p:cNvSpPr/>
          <p:nvPr/>
        </p:nvSpPr>
        <p:spPr>
          <a:xfrm>
            <a:off x="2031241" y="3115102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E427C3E-6D55-406B-8C41-310AFD22F9D8}"/>
              </a:ext>
            </a:extLst>
          </p:cNvPr>
          <p:cNvSpPr/>
          <p:nvPr/>
        </p:nvSpPr>
        <p:spPr>
          <a:xfrm>
            <a:off x="3734936" y="3115102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E2CB91-0B69-444D-8BCD-3AA19EBC4565}"/>
              </a:ext>
            </a:extLst>
          </p:cNvPr>
          <p:cNvSpPr/>
          <p:nvPr/>
        </p:nvSpPr>
        <p:spPr>
          <a:xfrm>
            <a:off x="5527343" y="3115102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8206C4-A1D0-4514-9684-A685CC9BE28F}"/>
              </a:ext>
            </a:extLst>
          </p:cNvPr>
          <p:cNvSpPr/>
          <p:nvPr/>
        </p:nvSpPr>
        <p:spPr>
          <a:xfrm>
            <a:off x="7253785" y="3149220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D470F2-94B6-4C22-8CA0-445E8C74F584}"/>
              </a:ext>
            </a:extLst>
          </p:cNvPr>
          <p:cNvSpPr/>
          <p:nvPr/>
        </p:nvSpPr>
        <p:spPr>
          <a:xfrm>
            <a:off x="2003943" y="4045423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3E3269-F6D7-4EE6-ABF8-7D4E95227622}"/>
              </a:ext>
            </a:extLst>
          </p:cNvPr>
          <p:cNvSpPr/>
          <p:nvPr/>
        </p:nvSpPr>
        <p:spPr>
          <a:xfrm>
            <a:off x="3734935" y="4011304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0389449-2797-4173-8CB8-B8529BC39AE1}"/>
              </a:ext>
            </a:extLst>
          </p:cNvPr>
          <p:cNvSpPr/>
          <p:nvPr/>
        </p:nvSpPr>
        <p:spPr>
          <a:xfrm>
            <a:off x="5527342" y="4000138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7AEA24-ECFE-49A4-AB51-FF3240170F2C}"/>
              </a:ext>
            </a:extLst>
          </p:cNvPr>
          <p:cNvSpPr/>
          <p:nvPr/>
        </p:nvSpPr>
        <p:spPr>
          <a:xfrm>
            <a:off x="7253785" y="4000138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1D59C7-C4A7-445C-98F7-9669EA9E7F41}"/>
              </a:ext>
            </a:extLst>
          </p:cNvPr>
          <p:cNvSpPr/>
          <p:nvPr/>
        </p:nvSpPr>
        <p:spPr>
          <a:xfrm>
            <a:off x="8024884" y="3093444"/>
            <a:ext cx="873457" cy="511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F00B687-3E05-416B-976D-CD639CB176F9}"/>
              </a:ext>
            </a:extLst>
          </p:cNvPr>
          <p:cNvSpPr/>
          <p:nvPr/>
        </p:nvSpPr>
        <p:spPr>
          <a:xfrm>
            <a:off x="9046191" y="2240508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B35A719-57C7-4145-AF0B-8DB63D0D1051}"/>
              </a:ext>
            </a:extLst>
          </p:cNvPr>
          <p:cNvSpPr/>
          <p:nvPr/>
        </p:nvSpPr>
        <p:spPr>
          <a:xfrm>
            <a:off x="9046190" y="3093444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85A483-A266-4442-9BEB-8E06612919D6}"/>
              </a:ext>
            </a:extLst>
          </p:cNvPr>
          <p:cNvSpPr/>
          <p:nvPr/>
        </p:nvSpPr>
        <p:spPr>
          <a:xfrm>
            <a:off x="9046192" y="3946380"/>
            <a:ext cx="568657" cy="5595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867242-68B5-4EA5-81BB-BBE76B60C5A1}"/>
              </a:ext>
            </a:extLst>
          </p:cNvPr>
          <p:cNvSpPr txBox="1"/>
          <p:nvPr/>
        </p:nvSpPr>
        <p:spPr>
          <a:xfrm>
            <a:off x="887106" y="5124603"/>
            <a:ext cx="9587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Đếm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đoạn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metadata,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cụm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nhỏ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cụm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Ví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trời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3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xanh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mây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4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trắng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nhỏ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ở node count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 </a:t>
            </a:r>
            <a:r>
              <a:rPr lang="en-U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hứ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sắp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xếp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thì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2 &gt; File 1 &gt; File 0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7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CB6369-DB92-48E0-9BD5-AE12BD54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04" y="1134301"/>
            <a:ext cx="6886590" cy="3873707"/>
          </a:xfrm>
          <a:prstGeom prst="rect">
            <a:avLst/>
          </a:prstGeom>
        </p:spPr>
      </p:pic>
      <p:sp>
        <p:nvSpPr>
          <p:cNvPr id="5" name="TextBox 48">
            <a:extLst>
              <a:ext uri="{FF2B5EF4-FFF2-40B4-BE49-F238E27FC236}">
                <a16:creationId xmlns:a16="http://schemas.microsoft.com/office/drawing/2014/main" id="{B7A9BB3E-5B0F-47C8-A158-93D3389A8664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– 2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Sắp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xếp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dữ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liệu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0E5F2-23E0-47BF-B437-12E4607A225B}"/>
              </a:ext>
            </a:extLst>
          </p:cNvPr>
          <p:cNvSpPr txBox="1"/>
          <p:nvPr/>
        </p:nvSpPr>
        <p:spPr>
          <a:xfrm>
            <a:off x="349311" y="5104263"/>
            <a:ext cx="106952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Merge sort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trộn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– Merge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trộn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2 list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sẵn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splitlist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Chia 1 list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2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Hàm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mergesort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Chia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nhỏ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list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lớn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2 list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sẵn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trộn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1 list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ban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đầu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thứ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904D19EC-2F1D-4E6B-81E6-04D9B49C7220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– 3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Xuất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giá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trị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tìm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kiếm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257FB-B9E6-4B7A-8D67-73DEF65A93AA}"/>
              </a:ext>
            </a:extLst>
          </p:cNvPr>
          <p:cNvSpPr txBox="1"/>
          <p:nvPr/>
        </p:nvSpPr>
        <p:spPr>
          <a:xfrm>
            <a:off x="564107" y="857220"/>
            <a:ext cx="110637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sắp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xếp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 link file,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thêm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hay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Sau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mở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tiết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</a:t>
            </a:r>
          </a:p>
          <a:p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F9BE-FAF0-45F0-B998-F0F23E105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28" r="42834"/>
          <a:stretch/>
        </p:blipFill>
        <p:spPr>
          <a:xfrm>
            <a:off x="822508" y="2393316"/>
            <a:ext cx="3775770" cy="2251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D71B6-A879-4E1E-A8AB-7ED5F4B51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650" y="2443374"/>
            <a:ext cx="4663930" cy="4219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BB477-178E-4E7B-AD5A-38D25C5C5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08" y="4890448"/>
            <a:ext cx="6259926" cy="17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B5BF560E-B085-4318-AD9E-72E014FD005F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03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Hàm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thêm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file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AE8BC5F-1239-47C1-B9F6-44B2FA9E7C5B}"/>
              </a:ext>
            </a:extLst>
          </p:cNvPr>
          <p:cNvSpPr/>
          <p:nvPr/>
        </p:nvSpPr>
        <p:spPr>
          <a:xfrm>
            <a:off x="1186785" y="2179094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6318DE7-B7BF-415B-A2BC-A10354DAB167}"/>
              </a:ext>
            </a:extLst>
          </p:cNvPr>
          <p:cNvSpPr/>
          <p:nvPr/>
        </p:nvSpPr>
        <p:spPr>
          <a:xfrm>
            <a:off x="3560359" y="2179094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1EA4BBA-D6E2-41F2-97D1-B0336F0DD4CE}"/>
              </a:ext>
            </a:extLst>
          </p:cNvPr>
          <p:cNvSpPr/>
          <p:nvPr/>
        </p:nvSpPr>
        <p:spPr>
          <a:xfrm>
            <a:off x="5973169" y="2179094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3836E2E-D892-416B-9817-9FB19A473024}"/>
              </a:ext>
            </a:extLst>
          </p:cNvPr>
          <p:cNvSpPr/>
          <p:nvPr/>
        </p:nvSpPr>
        <p:spPr>
          <a:xfrm>
            <a:off x="8395646" y="2192744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02EE80-FFC1-481C-B63E-B7E739E858F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588154" y="2720456"/>
            <a:ext cx="807492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D502EC-0ABE-4BC2-9A42-F8C3F8F56E8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75344" y="2713631"/>
            <a:ext cx="797825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0D167A-CE86-418D-A5B8-C33BC227BDEE}"/>
              </a:ext>
            </a:extLst>
          </p:cNvPr>
          <p:cNvCxnSpPr>
            <a:cxnSpLocks/>
          </p:cNvCxnSpPr>
          <p:nvPr/>
        </p:nvCxnSpPr>
        <p:spPr>
          <a:xfrm>
            <a:off x="2811437" y="2727281"/>
            <a:ext cx="797825" cy="682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82D32E-6857-4978-8DCE-6BE225F5A63D}"/>
              </a:ext>
            </a:extLst>
          </p:cNvPr>
          <p:cNvSpPr txBox="1"/>
          <p:nvPr/>
        </p:nvSpPr>
        <p:spPr>
          <a:xfrm>
            <a:off x="3493829" y="1599066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F095F-70A7-4ED3-8F94-37504F812930}"/>
              </a:ext>
            </a:extLst>
          </p:cNvPr>
          <p:cNvSpPr txBox="1"/>
          <p:nvPr/>
        </p:nvSpPr>
        <p:spPr>
          <a:xfrm>
            <a:off x="5829869" y="1621591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A4EB2-CB78-4651-98A9-E0DBD1A9B35A}"/>
              </a:ext>
            </a:extLst>
          </p:cNvPr>
          <p:cNvSpPr txBox="1"/>
          <p:nvPr/>
        </p:nvSpPr>
        <p:spPr>
          <a:xfrm>
            <a:off x="8698172" y="1599066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D96B0-AD06-4EC7-B13B-F91F29DD6D83}"/>
              </a:ext>
            </a:extLst>
          </p:cNvPr>
          <p:cNvSpPr txBox="1"/>
          <p:nvPr/>
        </p:nvSpPr>
        <p:spPr>
          <a:xfrm>
            <a:off x="691280" y="1571675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FILE THÊM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9AB1E9-7156-4F78-91FF-3237827A420C}"/>
              </a:ext>
            </a:extLst>
          </p:cNvPr>
          <p:cNvSpPr txBox="1"/>
          <p:nvPr/>
        </p:nvSpPr>
        <p:spPr>
          <a:xfrm>
            <a:off x="448682" y="3810005"/>
            <a:ext cx="1136146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nhâp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đường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file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đọc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chuẩn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hóa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ở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phần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train data,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thêm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listResult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thường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Khi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lỗi</a:t>
            </a:r>
            <a:endParaRPr lang="en-US" sz="2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E2D1D230-DCAC-439F-881D-3D9CF22F1BC0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04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Hàm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200" dirty="0" err="1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xóa</a:t>
            </a:r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 file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8217A3CF-8437-4CC9-8C35-14287744C227}"/>
              </a:ext>
            </a:extLst>
          </p:cNvPr>
          <p:cNvSpPr/>
          <p:nvPr/>
        </p:nvSpPr>
        <p:spPr>
          <a:xfrm>
            <a:off x="1200433" y="2079010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BF88F5E-DA26-43BC-A1DA-83D0D6D61AE2}"/>
              </a:ext>
            </a:extLst>
          </p:cNvPr>
          <p:cNvSpPr/>
          <p:nvPr/>
        </p:nvSpPr>
        <p:spPr>
          <a:xfrm>
            <a:off x="3574007" y="2079010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9EABD10-5031-4943-9817-11C570332B44}"/>
              </a:ext>
            </a:extLst>
          </p:cNvPr>
          <p:cNvSpPr/>
          <p:nvPr/>
        </p:nvSpPr>
        <p:spPr>
          <a:xfrm>
            <a:off x="5986817" y="2079010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LINK FILE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BE19C04-5CC6-4449-9B00-8EA0CC29EFCA}"/>
              </a:ext>
            </a:extLst>
          </p:cNvPr>
          <p:cNvSpPr/>
          <p:nvPr/>
        </p:nvSpPr>
        <p:spPr>
          <a:xfrm>
            <a:off x="8345605" y="2113130"/>
            <a:ext cx="1614985" cy="106907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LINK FILE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NỘI DUNG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46AEF3-4D5B-49F4-9B97-59386C11F7B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815418" y="2613547"/>
            <a:ext cx="758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85DDD0-0AD8-419B-A557-CB090E3C987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88992" y="2613547"/>
            <a:ext cx="797825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DC34DD-D8F0-4E16-BCE7-72AAD61E6661}"/>
              </a:ext>
            </a:extLst>
          </p:cNvPr>
          <p:cNvCxnSpPr>
            <a:cxnSpLocks/>
          </p:cNvCxnSpPr>
          <p:nvPr/>
        </p:nvCxnSpPr>
        <p:spPr>
          <a:xfrm>
            <a:off x="7601802" y="2620372"/>
            <a:ext cx="797825" cy="6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15D261-7FAA-4BE4-9FF8-1262EC94A73C}"/>
              </a:ext>
            </a:extLst>
          </p:cNvPr>
          <p:cNvSpPr txBox="1"/>
          <p:nvPr/>
        </p:nvSpPr>
        <p:spPr>
          <a:xfrm>
            <a:off x="1160060" y="158768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DC4EA-AA80-40C1-A909-D467B02A47E6}"/>
              </a:ext>
            </a:extLst>
          </p:cNvPr>
          <p:cNvSpPr txBox="1"/>
          <p:nvPr/>
        </p:nvSpPr>
        <p:spPr>
          <a:xfrm>
            <a:off x="3505200" y="1544474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54DCC-2CA0-4F7A-977F-2A71013408AF}"/>
              </a:ext>
            </a:extLst>
          </p:cNvPr>
          <p:cNvSpPr txBox="1"/>
          <p:nvPr/>
        </p:nvSpPr>
        <p:spPr>
          <a:xfrm>
            <a:off x="5904932" y="147623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07A9D-E5BF-4E59-9B36-0C6206AEB281}"/>
              </a:ext>
            </a:extLst>
          </p:cNvPr>
          <p:cNvSpPr txBox="1"/>
          <p:nvPr/>
        </p:nvSpPr>
        <p:spPr>
          <a:xfrm>
            <a:off x="8304664" y="1476232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C5484-D718-474B-A9CB-BF2F35AA64E4}"/>
              </a:ext>
            </a:extLst>
          </p:cNvPr>
          <p:cNvSpPr/>
          <p:nvPr/>
        </p:nvSpPr>
        <p:spPr>
          <a:xfrm>
            <a:off x="5884509" y="3682621"/>
            <a:ext cx="1285064" cy="6829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Link File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79ACFB-7B7F-4D7F-8646-1827B6047B30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flipV="1">
            <a:off x="6527041" y="3148084"/>
            <a:ext cx="0" cy="534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57D8AD-D654-49D3-8768-8D56148E3E5F}"/>
              </a:ext>
            </a:extLst>
          </p:cNvPr>
          <p:cNvCxnSpPr>
            <a:cxnSpLocks/>
          </p:cNvCxnSpPr>
          <p:nvPr/>
        </p:nvCxnSpPr>
        <p:spPr>
          <a:xfrm>
            <a:off x="5720695" y="1926294"/>
            <a:ext cx="1558067" cy="13532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F2A642-C555-4DBC-854A-E0028F290C22}"/>
              </a:ext>
            </a:extLst>
          </p:cNvPr>
          <p:cNvCxnSpPr>
            <a:cxnSpLocks/>
          </p:cNvCxnSpPr>
          <p:nvPr/>
        </p:nvCxnSpPr>
        <p:spPr>
          <a:xfrm flipH="1">
            <a:off x="5786651" y="1987799"/>
            <a:ext cx="1492111" cy="13650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5D3F387-F4BF-4980-9AA2-9B347E907934}"/>
              </a:ext>
            </a:extLst>
          </p:cNvPr>
          <p:cNvSpPr txBox="1"/>
          <p:nvPr/>
        </p:nvSpPr>
        <p:spPr>
          <a:xfrm>
            <a:off x="1078173" y="4695372"/>
            <a:ext cx="100356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đường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vào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sẽ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đến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node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chứa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list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xóa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</a:t>
            </a:r>
            <a:r>
              <a:rPr lang="en-US" sz="2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2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4" grpId="0" animBg="1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5361045" y="2710256"/>
            <a:ext cx="62406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华康雅宋体W9" panose="02020909000000000000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MỘT SỐ KẾT QUẢ THỰC NGHIỆM</a:t>
            </a:r>
            <a:endParaRPr lang="zh-CN" altLang="en-US" sz="4800" spc="4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华康雅宋体W9" panose="02020909000000000000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43" name="Lenka - The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56491" y="-304800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377" flipH="1" flipV="1">
            <a:off x="-1381592" y="-801446"/>
            <a:ext cx="6730501" cy="60610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5734" flipH="1" flipV="1">
            <a:off x="8213701" y="5448878"/>
            <a:ext cx="5365667" cy="48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FC340-433E-4986-B684-889A7BB17D0E}"/>
              </a:ext>
            </a:extLst>
          </p:cNvPr>
          <p:cNvSpPr txBox="1"/>
          <p:nvPr/>
        </p:nvSpPr>
        <p:spPr>
          <a:xfrm>
            <a:off x="5804847" y="505524"/>
            <a:ext cx="4834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từ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tương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lai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Thời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gian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thực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1.141s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BF4F-6702-4387-8790-2D65C7B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4" y="5110689"/>
            <a:ext cx="10363200" cy="876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79FBEC-F0C0-4279-B2CA-7591ACDFB92C}"/>
              </a:ext>
            </a:extLst>
          </p:cNvPr>
          <p:cNvSpPr txBox="1"/>
          <p:nvPr/>
        </p:nvSpPr>
        <p:spPr>
          <a:xfrm>
            <a:off x="1171432" y="6101032"/>
            <a:ext cx="25905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Test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hàm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xóa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file</a:t>
            </a:r>
            <a:b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09808-8BD7-48AA-B5C8-1C3511CC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7" y="267872"/>
            <a:ext cx="4599296" cy="42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5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71150-8E55-445B-A5F4-AC117B9A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65" y="288211"/>
            <a:ext cx="4758729" cy="4113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C4CAFF-B74B-475F-A9D5-DF311EB4AB6E}"/>
              </a:ext>
            </a:extLst>
          </p:cNvPr>
          <p:cNvSpPr txBox="1"/>
          <p:nvPr/>
        </p:nvSpPr>
        <p:spPr>
          <a:xfrm>
            <a:off x="5882184" y="550460"/>
            <a:ext cx="4621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Tìm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kiếm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từ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ca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sĩ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</a:p>
          <a:p>
            <a:pPr marL="171450" indent="-171450">
              <a:buFontTx/>
              <a:buChar char="-"/>
            </a:pP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Thời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gian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thực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1.24s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80EE4-6CBD-40D9-B079-6F4F989C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35" y="4734183"/>
            <a:ext cx="11564202" cy="1122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81008-D518-40D8-94EF-F6FA014EBA4A}"/>
              </a:ext>
            </a:extLst>
          </p:cNvPr>
          <p:cNvSpPr txBox="1"/>
          <p:nvPr/>
        </p:nvSpPr>
        <p:spPr>
          <a:xfrm>
            <a:off x="1121390" y="6032793"/>
            <a:ext cx="27876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Test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hàm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thêm</a:t>
            </a: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file</a:t>
            </a:r>
            <a:b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5454352" y="3013501"/>
            <a:ext cx="62406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400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华康雅宋体W9" panose="02020909000000000000" pitchFamily="49" charset="-122"/>
                <a:cs typeface="Arial" panose="020B0604020202020204" pitchFamily="34" charset="0"/>
                <a:sym typeface="微软雅黑" panose="020B0503020204020204" pitchFamily="34" charset="-122"/>
              </a:rPr>
              <a:t>XỬ LÝ DỮ LIỆU </a:t>
            </a:r>
            <a:endParaRPr lang="zh-CN" altLang="en-US" sz="4800" spc="4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华康雅宋体W9" panose="02020909000000000000" pitchFamily="49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43" name="Lenka - The Show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56491" y="-304800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377" flipH="1" flipV="1">
            <a:off x="-1381592" y="-786374"/>
            <a:ext cx="6730501" cy="60610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5734" flipH="1" flipV="1">
            <a:off x="8213701" y="5448878"/>
            <a:ext cx="5365667" cy="4831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1095776" y="1682281"/>
            <a:ext cx="3958985" cy="3873347"/>
            <a:chOff x="-949635" y="0"/>
            <a:chExt cx="7009631" cy="6858000"/>
          </a:xfrm>
        </p:grpSpPr>
        <p:sp>
          <p:nvSpPr>
            <p:cNvPr id="26" name="Diamond 3"/>
            <p:cNvSpPr/>
            <p:nvPr/>
          </p:nvSpPr>
          <p:spPr bwMode="auto">
            <a:xfrm>
              <a:off x="-949635" y="0"/>
              <a:ext cx="7009631" cy="6858000"/>
            </a:xfrm>
            <a:prstGeom prst="diamond">
              <a:avLst/>
            </a:prstGeom>
            <a:solidFill>
              <a:schemeClr val="tx2">
                <a:lumMod val="20000"/>
                <a:lumOff val="80000"/>
                <a:alpha val="3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7" name="Diamond 4"/>
            <p:cNvSpPr/>
            <p:nvPr/>
          </p:nvSpPr>
          <p:spPr bwMode="auto">
            <a:xfrm>
              <a:off x="-176517" y="653134"/>
              <a:ext cx="5647878" cy="5525706"/>
            </a:xfrm>
            <a:prstGeom prst="diamond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</p:grpSp>
      <p:grpSp>
        <p:nvGrpSpPr>
          <p:cNvPr id="5" name="Group 2"/>
          <p:cNvGrpSpPr/>
          <p:nvPr/>
        </p:nvGrpSpPr>
        <p:grpSpPr>
          <a:xfrm>
            <a:off x="980302" y="2423832"/>
            <a:ext cx="2371656" cy="2371656"/>
            <a:chOff x="944917" y="2033867"/>
            <a:chExt cx="2768566" cy="2768566"/>
          </a:xfrm>
        </p:grpSpPr>
        <p:sp>
          <p:nvSpPr>
            <p:cNvPr id="22" name="Diamond 5"/>
            <p:cNvSpPr/>
            <p:nvPr/>
          </p:nvSpPr>
          <p:spPr bwMode="auto">
            <a:xfrm>
              <a:off x="944917" y="2033867"/>
              <a:ext cx="2768566" cy="2768566"/>
            </a:xfrm>
            <a:prstGeom prst="diamond">
              <a:avLst/>
            </a:prstGeom>
            <a:solidFill>
              <a:schemeClr val="accent1"/>
            </a:solidFill>
            <a:ln w="50800">
              <a:noFill/>
              <a:round/>
            </a:ln>
          </p:spPr>
          <p:txBody>
            <a:bodyPr anchor="ctr"/>
            <a:lstStyle/>
            <a:p>
              <a:pPr algn="ctr" defTabSz="1219170"/>
              <a:endParaRPr sz="240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4" name="TextBox 7"/>
            <p:cNvSpPr txBox="1"/>
            <p:nvPr/>
          </p:nvSpPr>
          <p:spPr>
            <a:xfrm>
              <a:off x="1429100" y="2771846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 defTabSz="1219170"/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Xử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lý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</a:p>
            <a:p>
              <a:pPr algn="ctr" defTabSz="1219170"/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dữ</a:t>
              </a:r>
              <a:r>
                <a:rPr lang="en-US" altLang="zh-CN" sz="3200" b="1" dirty="0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200" b="1" dirty="0" err="1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rPr>
                <a:t>liệu</a:t>
              </a:r>
              <a:endParaRPr lang="zh-CN" altLang="en-US" sz="3200" b="1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2505566" y="1268761"/>
            <a:ext cx="986397" cy="986396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4134460" y="2962985"/>
            <a:ext cx="986397" cy="986396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2582069" y="4635789"/>
            <a:ext cx="986397" cy="986396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</a:ln>
        </p:spPr>
        <p:txBody>
          <a:bodyPr vert="horz" wrap="none" lIns="121920" tIns="60960" rIns="121920" bIns="60960" anchor="ctr" anchorCtr="1" compatLnSpc="1">
            <a:normAutofit fontScale="92500" lnSpcReduction="20000"/>
          </a:bodyPr>
          <a:lstStyle/>
          <a:p>
            <a:pPr algn="ctr" defTabSz="1219170"/>
            <a:r>
              <a:rPr lang="en-US" altLang="zh-CN" sz="3200" b="1">
                <a:solidFill>
                  <a:srgbClr val="FFFFFF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03</a:t>
            </a:r>
          </a:p>
        </p:txBody>
      </p:sp>
      <p:grpSp>
        <p:nvGrpSpPr>
          <p:cNvPr id="10" name="Group 21"/>
          <p:cNvGrpSpPr/>
          <p:nvPr/>
        </p:nvGrpSpPr>
        <p:grpSpPr>
          <a:xfrm>
            <a:off x="3491963" y="1618359"/>
            <a:ext cx="3430881" cy="377732"/>
            <a:chOff x="3943834" y="826693"/>
            <a:chExt cx="4005059" cy="440948"/>
          </a:xfrm>
        </p:grpSpPr>
        <p:sp>
          <p:nvSpPr>
            <p:cNvPr id="20" name="TextBox 19"/>
            <p:cNvSpPr txBox="1"/>
            <p:nvPr/>
          </p:nvSpPr>
          <p:spPr>
            <a:xfrm>
              <a:off x="3986319" y="826693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 defTabSz="1219170"/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Đọc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dữ</a:t>
              </a:r>
              <a:r>
                <a:rPr lang="en-US" altLang="zh-CN" sz="3000" b="1" dirty="0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8EC0B9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liệu</a:t>
              </a:r>
              <a:endParaRPr lang="zh-CN" altLang="en-US" sz="3000" b="1" dirty="0">
                <a:solidFill>
                  <a:srgbClr val="8EC0B9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rmAutofit/>
            </a:bodyPr>
            <a:lstStyle/>
            <a:p>
              <a:pPr defTabSz="1219170">
                <a:lnSpc>
                  <a:spcPct val="120000"/>
                </a:lnSpc>
              </a:pPr>
              <a:endParaRPr lang="zh-CN" altLang="en-US" sz="1400" dirty="0">
                <a:solidFill>
                  <a:srgbClr val="000000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4595814" y="2781575"/>
            <a:ext cx="3853434" cy="778631"/>
            <a:chOff x="3943834" y="947273"/>
            <a:chExt cx="4498328" cy="908940"/>
          </a:xfrm>
        </p:grpSpPr>
        <p:sp>
          <p:nvSpPr>
            <p:cNvPr id="18" name="TextBox 23"/>
            <p:cNvSpPr txBox="1"/>
            <p:nvPr/>
          </p:nvSpPr>
          <p:spPr>
            <a:xfrm>
              <a:off x="4479588" y="1613349"/>
              <a:ext cx="3962574" cy="242864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 defTabSz="1219170"/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Chuẩn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hóa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dữ</a:t>
              </a:r>
              <a:r>
                <a:rPr lang="en-US" altLang="zh-CN" sz="3000" b="1" dirty="0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 </a:t>
              </a:r>
              <a:r>
                <a:rPr lang="en-US" altLang="zh-CN" sz="3000" b="1" dirty="0" err="1">
                  <a:solidFill>
                    <a:srgbClr val="67B8CA">
                      <a:lumMod val="100000"/>
                    </a:srgbClr>
                  </a:solidFill>
                  <a:latin typeface="Calibri"/>
                  <a:ea typeface="宋体" panose="02010600030101010101" pitchFamily="2" charset="-122"/>
                </a:rPr>
                <a:t>liệu</a:t>
              </a:r>
              <a:endParaRPr lang="zh-CN" altLang="en-US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TextBox 24"/>
            <p:cNvSpPr txBox="1"/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rmAutofit/>
            </a:bodyPr>
            <a:lstStyle/>
            <a:p>
              <a:pPr defTabSz="1219170">
                <a:lnSpc>
                  <a:spcPct val="120000"/>
                </a:lnSpc>
              </a:pPr>
              <a:endParaRPr lang="zh-CN" altLang="en-US" sz="1400" dirty="0">
                <a:solidFill>
                  <a:srgbClr val="000000">
                    <a:lumMod val="100000"/>
                  </a:srgbClr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29"/>
          <p:cNvSpPr txBox="1"/>
          <p:nvPr/>
        </p:nvSpPr>
        <p:spPr>
          <a:xfrm>
            <a:off x="3666326" y="5172043"/>
            <a:ext cx="3394487" cy="208046"/>
          </a:xfrm>
          <a:prstGeom prst="rect">
            <a:avLst/>
          </a:prstGeom>
          <a:noFill/>
        </p:spPr>
        <p:txBody>
          <a:bodyPr wrap="none" lIns="480000" tIns="0" rIns="0" bIns="0" anchor="b" anchorCtr="0">
            <a:noAutofit/>
          </a:bodyPr>
          <a:lstStyle/>
          <a:p>
            <a:pPr defTabSz="1219170"/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Xuất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dữ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</a:t>
            </a:r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liệu</a:t>
            </a:r>
            <a:r>
              <a:rPr lang="en-US" altLang="zh-CN" sz="3000" b="1" dirty="0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 ra </a:t>
            </a:r>
            <a:r>
              <a:rPr lang="en-US" altLang="zh-CN" sz="3000" b="1" dirty="0" err="1">
                <a:solidFill>
                  <a:srgbClr val="67B8CA">
                    <a:lumMod val="100000"/>
                  </a:srgbClr>
                </a:solidFill>
                <a:latin typeface="Calibri"/>
                <a:ea typeface="宋体" panose="02010600030101010101" pitchFamily="2" charset="-122"/>
              </a:rPr>
              <a:t>tệp</a:t>
            </a:r>
            <a:endParaRPr lang="zh-CN" altLang="en-US" sz="3000" b="1" dirty="0">
              <a:solidFill>
                <a:srgbClr val="67B8CA">
                  <a:lumMod val="100000"/>
                </a:srgbClr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8" name="图片 8">
            <a:extLst>
              <a:ext uri="{FF2B5EF4-FFF2-40B4-BE49-F238E27FC236}">
                <a16:creationId xmlns:a16="http://schemas.microsoft.com/office/drawing/2014/main" id="{2ABEB60C-04FD-4390-B175-8A99D42B8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4402" flipH="1" flipV="1">
            <a:off x="7724104" y="3370817"/>
            <a:ext cx="4000325" cy="3602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28B7-00C8-4CE3-B886-FB8CF60E9D2A}"/>
              </a:ext>
            </a:extLst>
          </p:cNvPr>
          <p:cNvSpPr txBox="1">
            <a:spLocks/>
          </p:cNvSpPr>
          <p:nvPr/>
        </p:nvSpPr>
        <p:spPr>
          <a:xfrm>
            <a:off x="838200" y="1250424"/>
            <a:ext cx="10515600" cy="5153891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thư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viện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dirent.h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tệp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tin.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tệp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tệp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tệp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truyền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DocFile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GB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6FE828-A16C-49BE-93E7-7B7DCA2E7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888230"/>
              </p:ext>
            </p:extLst>
          </p:nvPr>
        </p:nvGraphicFramePr>
        <p:xfrm>
          <a:off x="2069910" y="2529275"/>
          <a:ext cx="8077200" cy="411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8">
            <a:extLst>
              <a:ext uri="{FF2B5EF4-FFF2-40B4-BE49-F238E27FC236}">
                <a16:creationId xmlns:a16="http://schemas.microsoft.com/office/drawing/2014/main" id="{56381815-C559-4CF4-A25C-1C002C2C6E68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01 ĐỌC TỪNG TỆP TIN 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9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FB31B9-DA66-4FC8-AF45-4C9EE4A42461}"/>
              </a:ext>
            </a:extLst>
          </p:cNvPr>
          <p:cNvSpPr txBox="1">
            <a:spLocks/>
          </p:cNvSpPr>
          <p:nvPr/>
        </p:nvSpPr>
        <p:spPr>
          <a:xfrm>
            <a:off x="769962" y="950569"/>
            <a:ext cx="10515600" cy="77037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UTF-16LE,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file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nhị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sang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UTF-8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endParaRPr lang="en-GB" sz="2000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3FCDA0C-FE57-4CCB-9EE3-C3A07A995874}"/>
              </a:ext>
            </a:extLst>
          </p:cNvPr>
          <p:cNvSpPr txBox="1"/>
          <p:nvPr/>
        </p:nvSpPr>
        <p:spPr>
          <a:xfrm>
            <a:off x="2887904" y="1720939"/>
            <a:ext cx="1634403" cy="60743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UTF-16LE</a:t>
            </a:r>
            <a:endParaRPr lang="en-GB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E55250CB-CD6F-4EE8-8C20-72968D57C3F4}"/>
              </a:ext>
            </a:extLst>
          </p:cNvPr>
          <p:cNvSpPr txBox="1"/>
          <p:nvPr/>
        </p:nvSpPr>
        <p:spPr>
          <a:xfrm>
            <a:off x="6681813" y="1668696"/>
            <a:ext cx="1634403" cy="60743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UTF-8</a:t>
            </a:r>
            <a:endParaRPr lang="en-GB" sz="25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AE2C14-B743-4053-AE75-866B4E063386}"/>
              </a:ext>
            </a:extLst>
          </p:cNvPr>
          <p:cNvSpPr/>
          <p:nvPr/>
        </p:nvSpPr>
        <p:spPr>
          <a:xfrm>
            <a:off x="4640882" y="1825541"/>
            <a:ext cx="1999367" cy="341683"/>
          </a:xfrm>
          <a:prstGeom prst="rightArrow">
            <a:avLst/>
          </a:prstGeom>
          <a:solidFill>
            <a:schemeClr val="accent3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5060C-F580-4948-9089-43B9B4F8B382}"/>
              </a:ext>
            </a:extLst>
          </p:cNvPr>
          <p:cNvSpPr txBox="1"/>
          <p:nvPr/>
        </p:nvSpPr>
        <p:spPr>
          <a:xfrm>
            <a:off x="943144" y="2955192"/>
            <a:ext cx="10515600" cy="3435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ifstream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fi((const char*)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link.c_str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::binary);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fi.seekg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(0,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::end);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size = (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size_t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fi.tellg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fi.seekg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::beg);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size -= 2;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u16string u16((size / 2) + 1, '\0');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fi.read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((char*)&amp;u16[0], size);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wstring_convert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&lt;codecvt_utf8_utf16&lt;char16_t&gt;, char16_t&gt;{}.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to_bytes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(u16);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fi.close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340F0BF2-6CC5-42E3-AAA8-FC3E4796DD5A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01 ĐỌC TỪNG TỆP TIN 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812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8">
            <a:extLst>
              <a:ext uri="{FF2B5EF4-FFF2-40B4-BE49-F238E27FC236}">
                <a16:creationId xmlns:a16="http://schemas.microsoft.com/office/drawing/2014/main" id="{8FB89C37-E023-4238-8DE3-5BBDE731C835}"/>
              </a:ext>
            </a:extLst>
          </p:cNvPr>
          <p:cNvSpPr txBox="1"/>
          <p:nvPr/>
        </p:nvSpPr>
        <p:spPr>
          <a:xfrm>
            <a:off x="956324" y="364777"/>
            <a:ext cx="54080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CHUẨN HÓA DỮ LIỆU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A5548D-B47D-4F56-97CA-37BA9CB36D5D}"/>
              </a:ext>
            </a:extLst>
          </p:cNvPr>
          <p:cNvSpPr txBox="1">
            <a:spLocks/>
          </p:cNvSpPr>
          <p:nvPr/>
        </p:nvSpPr>
        <p:spPr>
          <a:xfrm>
            <a:off x="838200" y="1052945"/>
            <a:ext cx="10515600" cy="5124018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5205A94-59DC-49ED-97EE-CAE048BC8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292289"/>
              </p:ext>
            </p:extLst>
          </p:nvPr>
        </p:nvGraphicFramePr>
        <p:xfrm>
          <a:off x="1025237" y="1332779"/>
          <a:ext cx="9725890" cy="4844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0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75EF04C-A6FD-4596-8F93-E846B04DA5E7}"/>
              </a:ext>
            </a:extLst>
          </p:cNvPr>
          <p:cNvSpPr txBox="1">
            <a:spLocks/>
          </p:cNvSpPr>
          <p:nvPr/>
        </p:nvSpPr>
        <p:spPr>
          <a:xfrm>
            <a:off x="838200" y="1219199"/>
            <a:ext cx="10515600" cy="5128591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(‘A’-&gt;’Z’ 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(‘a’-&gt;’z’)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92F82-859D-4B5C-91F0-C4C98C526333}"/>
              </a:ext>
            </a:extLst>
          </p:cNvPr>
          <p:cNvSpPr txBox="1"/>
          <p:nvPr/>
        </p:nvSpPr>
        <p:spPr>
          <a:xfrm>
            <a:off x="838199" y="2179336"/>
            <a:ext cx="10638183" cy="96680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for (int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if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&lt;= 'Z' &amp;&amp;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&gt;= 'A')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			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=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+ 32;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7A22B616-FB5A-4120-8833-FEF40450A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225022"/>
              </p:ext>
            </p:extLst>
          </p:nvPr>
        </p:nvGraphicFramePr>
        <p:xfrm>
          <a:off x="2032000" y="3508142"/>
          <a:ext cx="812799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2123476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10715357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75693193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978647176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3543521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9725907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89892337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4821052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07693549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30262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46672243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ữ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  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ệ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à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GB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31212"/>
                  </a:ext>
                </a:extLst>
              </a:tr>
            </a:tbl>
          </a:graphicData>
        </a:graphic>
      </p:graphicFrame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0C0D4BA3-3913-467B-998A-6584C1AFE379}"/>
              </a:ext>
            </a:extLst>
          </p:cNvPr>
          <p:cNvSpPr/>
          <p:nvPr/>
        </p:nvSpPr>
        <p:spPr>
          <a:xfrm>
            <a:off x="2032000" y="4093024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GB" dirty="0"/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6ABD35D2-D0E9-47EB-8268-AACB9BDB2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227780"/>
              </p:ext>
            </p:extLst>
          </p:nvPr>
        </p:nvGraphicFramePr>
        <p:xfrm>
          <a:off x="2028599" y="3513263"/>
          <a:ext cx="72886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8869">
                  <a:extLst>
                    <a:ext uri="{9D8B030D-6E8A-4147-A177-3AD203B41FA5}">
                      <a16:colId xmlns:a16="http://schemas.microsoft.com/office/drawing/2014/main" val="3949228169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92890"/>
                  </a:ext>
                </a:extLst>
              </a:tr>
            </a:tbl>
          </a:graphicData>
        </a:graphic>
      </p:graphicFrame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ABDE429A-FF7F-4531-AECD-36D7C41FF596}"/>
              </a:ext>
            </a:extLst>
          </p:cNvPr>
          <p:cNvSpPr/>
          <p:nvPr/>
        </p:nvSpPr>
        <p:spPr>
          <a:xfrm>
            <a:off x="2785165" y="4093024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ữ</a:t>
            </a:r>
            <a:endParaRPr lang="en-GB" dirty="0"/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6C68D39-3AE2-41CB-9AD8-C3A5DDDFD9B8}"/>
              </a:ext>
            </a:extLst>
          </p:cNvPr>
          <p:cNvSpPr/>
          <p:nvPr/>
        </p:nvSpPr>
        <p:spPr>
          <a:xfrm>
            <a:off x="3538330" y="4089107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Callout: Up Arrow 8">
            <a:extLst>
              <a:ext uri="{FF2B5EF4-FFF2-40B4-BE49-F238E27FC236}">
                <a16:creationId xmlns:a16="http://schemas.microsoft.com/office/drawing/2014/main" id="{28479B6E-328E-4B75-A18B-2D67DAB7656E}"/>
              </a:ext>
            </a:extLst>
          </p:cNvPr>
          <p:cNvSpPr/>
          <p:nvPr/>
        </p:nvSpPr>
        <p:spPr>
          <a:xfrm>
            <a:off x="4287077" y="4098442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endParaRPr lang="en-GB" dirty="0"/>
          </a:p>
        </p:txBody>
      </p:sp>
      <p:sp>
        <p:nvSpPr>
          <p:cNvPr id="10" name="Callout: Up Arrow 9">
            <a:extLst>
              <a:ext uri="{FF2B5EF4-FFF2-40B4-BE49-F238E27FC236}">
                <a16:creationId xmlns:a16="http://schemas.microsoft.com/office/drawing/2014/main" id="{59A9D0A7-1257-4AAC-8CF7-76D920B27CCE}"/>
              </a:ext>
            </a:extLst>
          </p:cNvPr>
          <p:cNvSpPr/>
          <p:nvPr/>
        </p:nvSpPr>
        <p:spPr>
          <a:xfrm>
            <a:off x="5020834" y="4089107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GB" dirty="0"/>
          </a:p>
        </p:txBody>
      </p:sp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90B4245F-97EC-4F5D-86DF-477D7BFD7E00}"/>
              </a:ext>
            </a:extLst>
          </p:cNvPr>
          <p:cNvSpPr/>
          <p:nvPr/>
        </p:nvSpPr>
        <p:spPr>
          <a:xfrm>
            <a:off x="5783858" y="4085190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ệ</a:t>
            </a:r>
            <a:endParaRPr lang="en-GB" dirty="0"/>
          </a:p>
        </p:txBody>
      </p:sp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C01CB1B8-F8C2-466C-9E0B-90986907D9C1}"/>
              </a:ext>
            </a:extLst>
          </p:cNvPr>
          <p:cNvSpPr/>
          <p:nvPr/>
        </p:nvSpPr>
        <p:spPr>
          <a:xfrm>
            <a:off x="6532605" y="4081273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endParaRPr lang="en-GB" dirty="0"/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2B20BC8C-BA53-4017-9D4C-136215889690}"/>
              </a:ext>
            </a:extLst>
          </p:cNvPr>
          <p:cNvSpPr/>
          <p:nvPr/>
        </p:nvSpPr>
        <p:spPr>
          <a:xfrm>
            <a:off x="7281352" y="4081273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Callout: Up Arrow 13">
            <a:extLst>
              <a:ext uri="{FF2B5EF4-FFF2-40B4-BE49-F238E27FC236}">
                <a16:creationId xmlns:a16="http://schemas.microsoft.com/office/drawing/2014/main" id="{CD3F212B-EF4D-414B-8815-0CFE627C71A9}"/>
              </a:ext>
            </a:extLst>
          </p:cNvPr>
          <p:cNvSpPr/>
          <p:nvPr/>
        </p:nvSpPr>
        <p:spPr>
          <a:xfrm>
            <a:off x="8023945" y="4062557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GB" dirty="0"/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3C03C196-B49F-4ED5-BAB6-3247DA245849}"/>
              </a:ext>
            </a:extLst>
          </p:cNvPr>
          <p:cNvSpPr/>
          <p:nvPr/>
        </p:nvSpPr>
        <p:spPr>
          <a:xfrm>
            <a:off x="8761095" y="4071892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à</a:t>
            </a:r>
            <a:endParaRPr lang="en-GB" dirty="0"/>
          </a:p>
        </p:txBody>
      </p:sp>
      <p:sp>
        <p:nvSpPr>
          <p:cNvPr id="16" name="Callout: Up Arrow 15">
            <a:extLst>
              <a:ext uri="{FF2B5EF4-FFF2-40B4-BE49-F238E27FC236}">
                <a16:creationId xmlns:a16="http://schemas.microsoft.com/office/drawing/2014/main" id="{94CB8EE7-FD67-42AB-82A1-27E8AA57A673}"/>
              </a:ext>
            </a:extLst>
          </p:cNvPr>
          <p:cNvSpPr/>
          <p:nvPr/>
        </p:nvSpPr>
        <p:spPr>
          <a:xfrm>
            <a:off x="9483255" y="4062557"/>
            <a:ext cx="702365" cy="761264"/>
          </a:xfrm>
          <a:prstGeom prst="upArrowCallou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endParaRPr lang="en-GB" dirty="0"/>
          </a:p>
        </p:txBody>
      </p:sp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B198E645-D6DA-40D9-A229-002FDC321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873722"/>
              </p:ext>
            </p:extLst>
          </p:nvPr>
        </p:nvGraphicFramePr>
        <p:xfrm>
          <a:off x="4260573" y="3505583"/>
          <a:ext cx="72886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8869">
                  <a:extLst>
                    <a:ext uri="{9D8B030D-6E8A-4147-A177-3AD203B41FA5}">
                      <a16:colId xmlns:a16="http://schemas.microsoft.com/office/drawing/2014/main" val="3949228169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92890"/>
                  </a:ext>
                </a:extLst>
              </a:tr>
            </a:tbl>
          </a:graphicData>
        </a:graphic>
      </p:graphicFrame>
      <p:graphicFrame>
        <p:nvGraphicFramePr>
          <p:cNvPr id="18" name="Table 10">
            <a:extLst>
              <a:ext uri="{FF2B5EF4-FFF2-40B4-BE49-F238E27FC236}">
                <a16:creationId xmlns:a16="http://schemas.microsoft.com/office/drawing/2014/main" id="{6CBCA571-3BDE-4CD2-9702-FDFA90E80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662999"/>
              </p:ext>
            </p:extLst>
          </p:nvPr>
        </p:nvGraphicFramePr>
        <p:xfrm>
          <a:off x="6471233" y="3503738"/>
          <a:ext cx="72886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8869">
                  <a:extLst>
                    <a:ext uri="{9D8B030D-6E8A-4147-A177-3AD203B41FA5}">
                      <a16:colId xmlns:a16="http://schemas.microsoft.com/office/drawing/2014/main" val="3949228169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92890"/>
                  </a:ext>
                </a:extLst>
              </a:tr>
            </a:tbl>
          </a:graphicData>
        </a:graphic>
      </p:graphicFrame>
      <p:graphicFrame>
        <p:nvGraphicFramePr>
          <p:cNvPr id="19" name="Table 10">
            <a:extLst>
              <a:ext uri="{FF2B5EF4-FFF2-40B4-BE49-F238E27FC236}">
                <a16:creationId xmlns:a16="http://schemas.microsoft.com/office/drawing/2014/main" id="{9EE47258-E8A8-4A5F-A52D-76F259E9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58683"/>
              </p:ext>
            </p:extLst>
          </p:nvPr>
        </p:nvGraphicFramePr>
        <p:xfrm>
          <a:off x="7949320" y="3509926"/>
          <a:ext cx="72886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8869">
                  <a:extLst>
                    <a:ext uri="{9D8B030D-6E8A-4147-A177-3AD203B41FA5}">
                      <a16:colId xmlns:a16="http://schemas.microsoft.com/office/drawing/2014/main" val="3949228169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92890"/>
                  </a:ext>
                </a:extLst>
              </a:tr>
            </a:tbl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CF7DC9D5-5A66-4713-8517-EACA174B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99246"/>
              </p:ext>
            </p:extLst>
          </p:nvPr>
        </p:nvGraphicFramePr>
        <p:xfrm>
          <a:off x="9432338" y="3505724"/>
          <a:ext cx="728869" cy="4920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8869">
                  <a:extLst>
                    <a:ext uri="{9D8B030D-6E8A-4147-A177-3AD203B41FA5}">
                      <a16:colId xmlns:a16="http://schemas.microsoft.com/office/drawing/2014/main" val="3949228169"/>
                    </a:ext>
                  </a:extLst>
                </a:gridCol>
              </a:tblGrid>
              <a:tr h="4920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692890"/>
                  </a:ext>
                </a:extLst>
              </a:tr>
            </a:tbl>
          </a:graphicData>
        </a:graphic>
      </p:graphicFrame>
      <p:sp>
        <p:nvSpPr>
          <p:cNvPr id="21" name="TextBox 48">
            <a:extLst>
              <a:ext uri="{FF2B5EF4-FFF2-40B4-BE49-F238E27FC236}">
                <a16:creationId xmlns:a16="http://schemas.microsoft.com/office/drawing/2014/main" id="{C9241A01-6DF8-4142-BEB6-BAD94065FA07}"/>
              </a:ext>
            </a:extLst>
          </p:cNvPr>
          <p:cNvSpPr txBox="1"/>
          <p:nvPr/>
        </p:nvSpPr>
        <p:spPr>
          <a:xfrm>
            <a:off x="956324" y="364777"/>
            <a:ext cx="63250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02 - 1 CHUẨN HÓA CHỮ IN HOA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68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9000"/>
                            </p:stCondLst>
                            <p:childTnLst>
                              <p:par>
                                <p:cTn id="9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0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D3676C1-D777-43C1-BA35-6BE3DC93DBB8}"/>
              </a:ext>
            </a:extLst>
          </p:cNvPr>
          <p:cNvSpPr txBox="1">
            <a:spLocks/>
          </p:cNvSpPr>
          <p:nvPr/>
        </p:nvSpPr>
        <p:spPr>
          <a:xfrm>
            <a:off x="838200" y="102790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Duyệt từ đầu đến cuối xâu, nếu kí tự đó là các dấu câu (phẩy, chấm, hỏi chấm, …) hoặc các kí tự ẩn (\n , \r ) thì xóa kí tự đó.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9C871-A751-4BDE-A3A6-16A8A766BA70}"/>
              </a:ext>
            </a:extLst>
          </p:cNvPr>
          <p:cNvSpPr txBox="1"/>
          <p:nvPr/>
        </p:nvSpPr>
        <p:spPr>
          <a:xfrm>
            <a:off x="882316" y="2127447"/>
            <a:ext cx="10427368" cy="21522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		 while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st.length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		 {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			  if (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]== *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			   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st.erase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1);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			else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++;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		}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48">
            <a:extLst>
              <a:ext uri="{FF2B5EF4-FFF2-40B4-BE49-F238E27FC236}">
                <a16:creationId xmlns:a16="http://schemas.microsoft.com/office/drawing/2014/main" id="{268AA00F-5A94-4D79-90C8-FC74B39AC0DB}"/>
              </a:ext>
            </a:extLst>
          </p:cNvPr>
          <p:cNvSpPr txBox="1"/>
          <p:nvPr/>
        </p:nvSpPr>
        <p:spPr>
          <a:xfrm>
            <a:off x="956323" y="364777"/>
            <a:ext cx="70458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200" dirty="0">
                <a:solidFill>
                  <a:srgbClr val="67B8C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lt"/>
              </a:rPr>
              <a:t>02 - 2 CHUẨN HÓA XÓA DẤU CÂU</a:t>
            </a:r>
            <a:endParaRPr lang="en-GB" altLang="zh-CN" sz="3200" dirty="0">
              <a:solidFill>
                <a:srgbClr val="67B8CA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87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EC0B9"/>
      </a:accent1>
      <a:accent2>
        <a:srgbClr val="67B8CA"/>
      </a:accent2>
      <a:accent3>
        <a:srgbClr val="8EC0B9"/>
      </a:accent3>
      <a:accent4>
        <a:srgbClr val="67B8CA"/>
      </a:accent4>
      <a:accent5>
        <a:srgbClr val="8EC0B9"/>
      </a:accent5>
      <a:accent6>
        <a:srgbClr val="67B8CA"/>
      </a:accent6>
      <a:hlink>
        <a:srgbClr val="8EC0B9"/>
      </a:hlink>
      <a:folHlink>
        <a:srgbClr val="67B8C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EC0B9"/>
    </a:accent1>
    <a:accent2>
      <a:srgbClr val="67B8CA"/>
    </a:accent2>
    <a:accent3>
      <a:srgbClr val="8EC0B9"/>
    </a:accent3>
    <a:accent4>
      <a:srgbClr val="67B8CA"/>
    </a:accent4>
    <a:accent5>
      <a:srgbClr val="8EC0B9"/>
    </a:accent5>
    <a:accent6>
      <a:srgbClr val="67B8CA"/>
    </a:accent6>
    <a:hlink>
      <a:srgbClr val="8EC0B9"/>
    </a:hlink>
    <a:folHlink>
      <a:srgbClr val="67B8CA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EC0B9"/>
    </a:accent1>
    <a:accent2>
      <a:srgbClr val="67B8CA"/>
    </a:accent2>
    <a:accent3>
      <a:srgbClr val="8EC0B9"/>
    </a:accent3>
    <a:accent4>
      <a:srgbClr val="67B8CA"/>
    </a:accent4>
    <a:accent5>
      <a:srgbClr val="8EC0B9"/>
    </a:accent5>
    <a:accent6>
      <a:srgbClr val="67B8CA"/>
    </a:accent6>
    <a:hlink>
      <a:srgbClr val="8EC0B9"/>
    </a:hlink>
    <a:folHlink>
      <a:srgbClr val="67B8C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2761</Words>
  <Application>Microsoft Office PowerPoint</Application>
  <PresentationFormat>Widescreen</PresentationFormat>
  <Paragraphs>330</Paragraphs>
  <Slides>27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微软雅黑</vt:lpstr>
      <vt:lpstr>Arial</vt:lpstr>
      <vt:lpstr>Calibri</vt:lpstr>
      <vt:lpstr>Calibri Light</vt:lpstr>
      <vt:lpstr>Impact</vt:lpstr>
      <vt:lpstr>Times New Roman</vt:lpstr>
      <vt:lpstr>Yesteryear</vt:lpstr>
      <vt:lpstr>1_Office Theme</vt:lpstr>
      <vt:lpstr>第一PPT，www.1ppt.com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Khoa Anh</dc:creator>
  <cp:lastModifiedBy>Khoa Anh</cp:lastModifiedBy>
  <cp:revision>62</cp:revision>
  <dcterms:created xsi:type="dcterms:W3CDTF">2021-07-09T04:49:43Z</dcterms:created>
  <dcterms:modified xsi:type="dcterms:W3CDTF">2021-07-11T14:27:44Z</dcterms:modified>
</cp:coreProperties>
</file>